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theme/theme8.xml" ContentType="application/vnd.openxmlformats-officedocument.theme+xml"/>
  <Override PartName="/ppt/slideLayouts/slideLayout23.xml" ContentType="application/vnd.openxmlformats-officedocument.presentationml.slideLayout+xml"/>
  <Override PartName="/ppt/theme/theme9.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0.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1.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83" r:id="rId2"/>
    <p:sldMasterId id="2147483686" r:id="rId3"/>
    <p:sldMasterId id="2147483688" r:id="rId4"/>
    <p:sldMasterId id="2147483690" r:id="rId5"/>
    <p:sldMasterId id="2147483692" r:id="rId6"/>
    <p:sldMasterId id="2147483721" r:id="rId7"/>
    <p:sldMasterId id="2147483724" r:id="rId8"/>
    <p:sldMasterId id="2147483726" r:id="rId9"/>
    <p:sldMasterId id="2147483728" r:id="rId10"/>
    <p:sldMasterId id="2147483731" r:id="rId11"/>
    <p:sldMasterId id="2147483751" r:id="rId12"/>
    <p:sldMasterId id="2147483756" r:id="rId13"/>
    <p:sldMasterId id="2147483795" r:id="rId14"/>
    <p:sldMasterId id="2147483808" r:id="rId15"/>
  </p:sldMasterIdLst>
  <p:notesMasterIdLst>
    <p:notesMasterId r:id="rId68"/>
  </p:notesMasterIdLst>
  <p:handoutMasterIdLst>
    <p:handoutMasterId r:id="rId69"/>
  </p:handoutMasterIdLst>
  <p:sldIdLst>
    <p:sldId id="257" r:id="rId16"/>
    <p:sldId id="256" r:id="rId17"/>
    <p:sldId id="286" r:id="rId18"/>
    <p:sldId id="258" r:id="rId19"/>
    <p:sldId id="379" r:id="rId20"/>
    <p:sldId id="265" r:id="rId21"/>
    <p:sldId id="259" r:id="rId22"/>
    <p:sldId id="366" r:id="rId23"/>
    <p:sldId id="260" r:id="rId24"/>
    <p:sldId id="309" r:id="rId25"/>
    <p:sldId id="262" r:id="rId26"/>
    <p:sldId id="263" r:id="rId27"/>
    <p:sldId id="392" r:id="rId28"/>
    <p:sldId id="277" r:id="rId29"/>
    <p:sldId id="329" r:id="rId30"/>
    <p:sldId id="284" r:id="rId31"/>
    <p:sldId id="326" r:id="rId32"/>
    <p:sldId id="297" r:id="rId33"/>
    <p:sldId id="266" r:id="rId34"/>
    <p:sldId id="271" r:id="rId35"/>
    <p:sldId id="331" r:id="rId36"/>
    <p:sldId id="267" r:id="rId37"/>
    <p:sldId id="583" r:id="rId38"/>
    <p:sldId id="585" r:id="rId39"/>
    <p:sldId id="394" r:id="rId40"/>
    <p:sldId id="393" r:id="rId41"/>
    <p:sldId id="282" r:id="rId42"/>
    <p:sldId id="268" r:id="rId43"/>
    <p:sldId id="386" r:id="rId44"/>
    <p:sldId id="387" r:id="rId45"/>
    <p:sldId id="388" r:id="rId46"/>
    <p:sldId id="389" r:id="rId47"/>
    <p:sldId id="390" r:id="rId48"/>
    <p:sldId id="391" r:id="rId49"/>
    <p:sldId id="327" r:id="rId50"/>
    <p:sldId id="296" r:id="rId51"/>
    <p:sldId id="283" r:id="rId52"/>
    <p:sldId id="372" r:id="rId53"/>
    <p:sldId id="584" r:id="rId54"/>
    <p:sldId id="374" r:id="rId55"/>
    <p:sldId id="287" r:id="rId56"/>
    <p:sldId id="293" r:id="rId57"/>
    <p:sldId id="269" r:id="rId58"/>
    <p:sldId id="270" r:id="rId59"/>
    <p:sldId id="367" r:id="rId60"/>
    <p:sldId id="273" r:id="rId61"/>
    <p:sldId id="280" r:id="rId62"/>
    <p:sldId id="361" r:id="rId63"/>
    <p:sldId id="274" r:id="rId64"/>
    <p:sldId id="332" r:id="rId65"/>
    <p:sldId id="298" r:id="rId66"/>
    <p:sldId id="291" r:id="rId67"/>
  </p:sldIdLst>
  <p:sldSz cx="17340263" cy="9753600"/>
  <p:notesSz cx="7315200" cy="9601200"/>
  <p:defaultTextStyle>
    <a:defPPr>
      <a:defRPr lang="en-US"/>
    </a:defPPr>
    <a:lvl1pPr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1pPr>
    <a:lvl2pPr marL="4572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2pPr>
    <a:lvl3pPr marL="9144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3pPr>
    <a:lvl4pPr marL="13716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4pPr>
    <a:lvl5pPr marL="18288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5pPr>
    <a:lvl6pPr marL="22860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6pPr>
    <a:lvl7pPr marL="27432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7pPr>
    <a:lvl8pPr marL="32004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8pPr>
    <a:lvl9pPr marL="36576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9pPr>
  </p:defaultTextStyle>
  <p:extLst>
    <p:ext uri="{EFAFB233-063F-42B5-8137-9DF3F51BA10A}">
      <p15:sldGuideLst xmlns:p15="http://schemas.microsoft.com/office/powerpoint/2012/main">
        <p15:guide id="1" orient="horz" pos="3072" userDrawn="1">
          <p15:clr>
            <a:srgbClr val="A4A3A4"/>
          </p15:clr>
        </p15:guide>
        <p15:guide id="2" pos="5462"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1D03CC-85AE-D462-EFBE-D6BB19E1B773}" name="Sarah Dokken" initials="SD" userId="S::sdokken@cdha.ca::52b86b48-ba81-4cc2-a711-538dd586fa2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Victoria Leck" initials="VL" lastIdx="4" clrIdx="0"/>
  <p:cmAuthor id="1" name="Sarah Dokken" initials="SD" lastIdx="20" clrIdx="1">
    <p:extLst>
      <p:ext uri="{19B8F6BF-5375-455C-9EA6-DF929625EA0E}">
        <p15:presenceInfo xmlns:p15="http://schemas.microsoft.com/office/powerpoint/2012/main" userId="S-1-5-21-759155841-2438136175-1576044980-2114" providerId="AD"/>
      </p:ext>
    </p:extLst>
  </p:cmAuthor>
  <p:cmAuthor id="2" name="Sarah Dokken" initials="SD [2]" lastIdx="39" clrIdx="2">
    <p:extLst>
      <p:ext uri="{19B8F6BF-5375-455C-9EA6-DF929625EA0E}">
        <p15:presenceInfo xmlns:p15="http://schemas.microsoft.com/office/powerpoint/2012/main" userId="S::sdokken@cdha.ca::52b86b48-ba81-4cc2-a711-538dd586fa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B9ACE4"/>
    <a:srgbClr val="8C32C0"/>
    <a:srgbClr val="E4FA12"/>
    <a:srgbClr val="5E2082"/>
    <a:srgbClr val="C2BCE7"/>
    <a:srgbClr val="BC97E7"/>
    <a:srgbClr val="A36A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56869" autoAdjust="0"/>
  </p:normalViewPr>
  <p:slideViewPr>
    <p:cSldViewPr>
      <p:cViewPr varScale="1">
        <p:scale>
          <a:sx n="18" d="100"/>
          <a:sy n="18" d="100"/>
        </p:scale>
        <p:origin x="1749" y="41"/>
      </p:cViewPr>
      <p:guideLst>
        <p:guide orient="horz" pos="3072"/>
        <p:guide pos="5462"/>
      </p:guideLst>
    </p:cSldViewPr>
  </p:slideViewPr>
  <p:outlineViewPr>
    <p:cViewPr>
      <p:scale>
        <a:sx n="33" d="100"/>
        <a:sy n="33" d="100"/>
      </p:scale>
      <p:origin x="0" y="0"/>
    </p:cViewPr>
  </p:outlineViewPr>
  <p:notesTextViewPr>
    <p:cViewPr>
      <p:scale>
        <a:sx n="3" d="2"/>
        <a:sy n="3" d="2"/>
      </p:scale>
      <p:origin x="0" y="0"/>
    </p:cViewPr>
  </p:notesTextViewPr>
  <p:notesViewPr>
    <p:cSldViewPr>
      <p:cViewPr>
        <p:scale>
          <a:sx n="100" d="100"/>
          <a:sy n="100" d="100"/>
        </p:scale>
        <p:origin x="-1890" y="2454"/>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6.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commentAuthors" Target="commentAuthors.xml"/><Relationship Id="rId75"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 Type="http://schemas.openxmlformats.org/officeDocument/2006/relationships/slideMaster" Target="slideMasters/slideMaster7.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6" tIns="48328" rIns="96656" bIns="48328" rtlCol="0"/>
          <a:lstStyle>
            <a:lvl1pPr algn="l">
              <a:defRPr sz="1200"/>
            </a:lvl1pPr>
          </a:lstStyle>
          <a:p>
            <a:endParaRPr lang="en-CA"/>
          </a:p>
        </p:txBody>
      </p:sp>
      <p:sp>
        <p:nvSpPr>
          <p:cNvPr id="3" name="Date Placeholder 2"/>
          <p:cNvSpPr>
            <a:spLocks noGrp="1"/>
          </p:cNvSpPr>
          <p:nvPr>
            <p:ph type="dt" sz="quarter" idx="1"/>
          </p:nvPr>
        </p:nvSpPr>
        <p:spPr>
          <a:xfrm>
            <a:off x="4143588" y="1"/>
            <a:ext cx="3169920" cy="480060"/>
          </a:xfrm>
          <a:prstGeom prst="rect">
            <a:avLst/>
          </a:prstGeom>
        </p:spPr>
        <p:txBody>
          <a:bodyPr vert="horz" lIns="96656" tIns="48328" rIns="96656" bIns="48328" rtlCol="0"/>
          <a:lstStyle>
            <a:lvl1pPr algn="r">
              <a:defRPr sz="1200"/>
            </a:lvl1pPr>
          </a:lstStyle>
          <a:p>
            <a:fld id="{DACDEB7B-6625-487E-922C-8FDEFC33BFD7}" type="datetimeFigureOut">
              <a:rPr lang="en-CA" smtClean="0"/>
              <a:t>2023-02-02</a:t>
            </a:fld>
            <a:endParaRPr lang="en-CA"/>
          </a:p>
        </p:txBody>
      </p:sp>
      <p:sp>
        <p:nvSpPr>
          <p:cNvPr id="4" name="Footer Placeholder 3"/>
          <p:cNvSpPr>
            <a:spLocks noGrp="1"/>
          </p:cNvSpPr>
          <p:nvPr>
            <p:ph type="ftr" sz="quarter" idx="2"/>
          </p:nvPr>
        </p:nvSpPr>
        <p:spPr>
          <a:xfrm>
            <a:off x="0" y="9119474"/>
            <a:ext cx="3169920" cy="480060"/>
          </a:xfrm>
          <a:prstGeom prst="rect">
            <a:avLst/>
          </a:prstGeom>
        </p:spPr>
        <p:txBody>
          <a:bodyPr vert="horz" lIns="96656" tIns="48328" rIns="96656" bIns="48328" rtlCol="0" anchor="b"/>
          <a:lstStyle>
            <a:lvl1pPr algn="l">
              <a:defRPr sz="1200"/>
            </a:lvl1pPr>
          </a:lstStyle>
          <a:p>
            <a:endParaRPr lang="en-CA"/>
          </a:p>
        </p:txBody>
      </p:sp>
      <p:sp>
        <p:nvSpPr>
          <p:cNvPr id="5" name="Slide Number Placeholder 4"/>
          <p:cNvSpPr>
            <a:spLocks noGrp="1"/>
          </p:cNvSpPr>
          <p:nvPr>
            <p:ph type="sldNum" sz="quarter" idx="3"/>
          </p:nvPr>
        </p:nvSpPr>
        <p:spPr>
          <a:xfrm>
            <a:off x="4143588" y="9119474"/>
            <a:ext cx="3169920" cy="480060"/>
          </a:xfrm>
          <a:prstGeom prst="rect">
            <a:avLst/>
          </a:prstGeom>
        </p:spPr>
        <p:txBody>
          <a:bodyPr vert="horz" lIns="96656" tIns="48328" rIns="96656" bIns="48328" rtlCol="0" anchor="b"/>
          <a:lstStyle>
            <a:lvl1pPr algn="r">
              <a:defRPr sz="1200"/>
            </a:lvl1pPr>
          </a:lstStyle>
          <a:p>
            <a:fld id="{AE84BE69-FC90-4E57-BC30-3FB649790DD3}" type="slidenum">
              <a:rPr lang="en-CA" smtClean="0"/>
              <a:t>‹#›</a:t>
            </a:fld>
            <a:endParaRPr lang="en-CA"/>
          </a:p>
        </p:txBody>
      </p:sp>
    </p:spTree>
    <p:extLst>
      <p:ext uri="{BB962C8B-B14F-4D97-AF65-F5344CB8AC3E}">
        <p14:creationId xmlns:p14="http://schemas.microsoft.com/office/powerpoint/2010/main" val="2815006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6" tIns="48328" rIns="96656" bIns="48328" rtlCol="0"/>
          <a:lstStyle>
            <a:lvl1pPr algn="l">
              <a:defRPr sz="1200">
                <a:latin typeface="Palatino" charset="0"/>
                <a:ea typeface="ヒラギノ明朝 ProN W3" charset="-128"/>
                <a:cs typeface="+mn-cs"/>
                <a:sym typeface="Palatino" charset="0"/>
              </a:defRPr>
            </a:lvl1pPr>
          </a:lstStyle>
          <a:p>
            <a:pPr>
              <a:defRPr/>
            </a:pPr>
            <a:endParaRPr lang="en-GB"/>
          </a:p>
        </p:txBody>
      </p:sp>
      <p:sp>
        <p:nvSpPr>
          <p:cNvPr id="3" name="Date Placeholder 2"/>
          <p:cNvSpPr>
            <a:spLocks noGrp="1"/>
          </p:cNvSpPr>
          <p:nvPr>
            <p:ph type="dt" idx="1"/>
          </p:nvPr>
        </p:nvSpPr>
        <p:spPr>
          <a:xfrm>
            <a:off x="4143588" y="1"/>
            <a:ext cx="3169920" cy="480060"/>
          </a:xfrm>
          <a:prstGeom prst="rect">
            <a:avLst/>
          </a:prstGeom>
        </p:spPr>
        <p:txBody>
          <a:bodyPr vert="horz" wrap="square" lIns="96656" tIns="48328" rIns="96656" bIns="48328" numCol="1" anchor="t" anchorCtr="0" compatLnSpc="1">
            <a:prstTxWarp prst="textNoShape">
              <a:avLst/>
            </a:prstTxWarp>
          </a:bodyPr>
          <a:lstStyle>
            <a:lvl1pPr algn="r">
              <a:defRPr sz="1200"/>
            </a:lvl1pPr>
          </a:lstStyle>
          <a:p>
            <a:fld id="{D3A9C278-429C-4490-8F4B-DADAC3A93496}" type="datetimeFigureOut">
              <a:rPr lang="en-GB" altLang="en-US"/>
              <a:pPr/>
              <a:t>02/02/2023</a:t>
            </a:fld>
            <a:endParaRPr lang="en-GB" alt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56" tIns="48328" rIns="96656" bIns="48328" rtlCol="0" anchor="ctr"/>
          <a:lstStyle/>
          <a:p>
            <a:pPr lvl="0"/>
            <a:endParaRPr lang="en-GB" noProof="0"/>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56" tIns="48328" rIns="96656" bIns="4832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119474"/>
            <a:ext cx="3169920" cy="480060"/>
          </a:xfrm>
          <a:prstGeom prst="rect">
            <a:avLst/>
          </a:prstGeom>
        </p:spPr>
        <p:txBody>
          <a:bodyPr vert="horz" lIns="96656" tIns="48328" rIns="96656" bIns="48328" rtlCol="0" anchor="b"/>
          <a:lstStyle>
            <a:lvl1pPr algn="l">
              <a:defRPr sz="1200">
                <a:latin typeface="Palatino" charset="0"/>
                <a:ea typeface="ヒラギノ明朝 ProN W3" charset="-128"/>
                <a:cs typeface="+mn-cs"/>
                <a:sym typeface="Palatino" charset="0"/>
              </a:defRPr>
            </a:lvl1pPr>
          </a:lstStyle>
          <a:p>
            <a:pPr>
              <a:defRPr/>
            </a:pPr>
            <a:endParaRPr lang="en-GB"/>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wrap="square" lIns="96656" tIns="48328" rIns="96656" bIns="48328" numCol="1" anchor="b" anchorCtr="0" compatLnSpc="1">
            <a:prstTxWarp prst="textNoShape">
              <a:avLst/>
            </a:prstTxWarp>
          </a:bodyPr>
          <a:lstStyle>
            <a:lvl1pPr algn="r">
              <a:defRPr sz="1200"/>
            </a:lvl1pPr>
          </a:lstStyle>
          <a:p>
            <a:fld id="{2922CD43-E934-4847-992E-37B0B5850983}" type="slidenum">
              <a:rPr lang="en-GB" altLang="en-US"/>
              <a:pPr/>
              <a:t>‹#›</a:t>
            </a:fld>
            <a:endParaRPr lang="en-GB" altLang="en-US"/>
          </a:p>
        </p:txBody>
      </p:sp>
    </p:spTree>
    <p:extLst>
      <p:ext uri="{BB962C8B-B14F-4D97-AF65-F5344CB8AC3E}">
        <p14:creationId xmlns:p14="http://schemas.microsoft.com/office/powerpoint/2010/main" val="27171051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youtu.be/giU8vR_hXjM"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cdha.ca/Joi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600" dirty="0"/>
              <a:t>Congratulations on choosing a rewarding career! </a:t>
            </a:r>
          </a:p>
          <a:p>
            <a:endParaRPr lang="en-CA" sz="1600" dirty="0"/>
          </a:p>
          <a:p>
            <a:r>
              <a:rPr lang="en-CA" sz="1600" dirty="0"/>
              <a:t>Hi, I’m </a:t>
            </a:r>
            <a:r>
              <a:rPr lang="en-CA" sz="1600" i="1" dirty="0"/>
              <a:t>(name and background)</a:t>
            </a:r>
          </a:p>
          <a:p>
            <a:endParaRPr lang="en-CA" sz="1700" dirty="0"/>
          </a:p>
          <a:p>
            <a:r>
              <a:rPr lang="en-CA" sz="1700" dirty="0"/>
              <a:t>This presentation will introduce you to the Canadian Dental Hygienists Association, also referred to as CDHA, and let you know how membership can make the career you are about to begin even more rewarding. </a:t>
            </a:r>
          </a:p>
          <a:p>
            <a:endParaRPr lang="en-CA" sz="1700" dirty="0"/>
          </a:p>
          <a:p>
            <a:r>
              <a:rPr lang="en-CA" sz="1700" dirty="0"/>
              <a:t>To help you prepare for your career, you will require support and access to resources and professional development opportunities. This is where CDHA can help!</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a:t>
            </a:fld>
            <a:endParaRPr lang="en-GB" altLang="en-US" dirty="0"/>
          </a:p>
        </p:txBody>
      </p:sp>
    </p:spTree>
    <p:extLst>
      <p:ext uri="{BB962C8B-B14F-4D97-AF65-F5344CB8AC3E}">
        <p14:creationId xmlns:p14="http://schemas.microsoft.com/office/powerpoint/2010/main" val="2828465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92500" lnSpcReduction="10000"/>
          </a:bodyPr>
          <a:lstStyle/>
          <a:p>
            <a:r>
              <a:rPr lang="en-CA" sz="1700" dirty="0"/>
              <a:t>The national organizations associated with dental hygiene include:</a:t>
            </a:r>
          </a:p>
          <a:p>
            <a:endParaRPr lang="en-CA" sz="1700" dirty="0"/>
          </a:p>
          <a:p>
            <a:pPr marL="183910" indent="-183910">
              <a:buFont typeface="Arial" panose="020B0604020202020204" pitchFamily="34" charset="0"/>
              <a:buChar char="•"/>
            </a:pPr>
            <a:r>
              <a:rPr lang="en-CA" sz="1700" dirty="0"/>
              <a:t>The </a:t>
            </a:r>
            <a:r>
              <a:rPr lang="en-CA" sz="1700" b="1" dirty="0"/>
              <a:t>Commission on Dental Accreditation of Canada</a:t>
            </a:r>
            <a:r>
              <a:rPr lang="en-CA" sz="1700" dirty="0"/>
              <a:t>. CDAC’s primary role is to assess and evaluate dental hygiene programs across Canada in order to ensure they meet national dental hygiene educational standards.</a:t>
            </a:r>
          </a:p>
          <a:p>
            <a:pPr marL="177545" indent="-177545">
              <a:buFont typeface="Arial" panose="020B0604020202020204" pitchFamily="34" charset="0"/>
              <a:buChar char="•"/>
            </a:pPr>
            <a:r>
              <a:rPr lang="en-CA" sz="1700" dirty="0"/>
              <a:t>And the </a:t>
            </a:r>
            <a:r>
              <a:rPr lang="en-CA" sz="1700" b="1" dirty="0"/>
              <a:t>Federation of Dental Hygiene Regulators of Canada</a:t>
            </a:r>
            <a:r>
              <a:rPr lang="en-CA" sz="1700" dirty="0"/>
              <a:t>. This organization gathers all of the provincial regulatory bodies across Canada. Their mission is to provide national leadership in dental hygiene regulation for the protection of the public.</a:t>
            </a:r>
          </a:p>
          <a:p>
            <a:pPr marL="177545" indent="-177545">
              <a:buFont typeface="Arial" panose="020B0604020202020204" pitchFamily="34" charset="0"/>
              <a:buChar char="•"/>
            </a:pPr>
            <a:endParaRPr lang="en-CA" sz="1700" dirty="0"/>
          </a:p>
          <a:p>
            <a:pPr marL="0" indent="0">
              <a:buFont typeface="Arial" panose="020B0604020202020204" pitchFamily="34" charset="0"/>
              <a:buNone/>
            </a:pPr>
            <a:r>
              <a:rPr lang="en-CA" sz="1700" dirty="0"/>
              <a:t>And, if you hadn’t heard, the Federation </a:t>
            </a:r>
            <a:r>
              <a:rPr lang="en-US" sz="1700" dirty="0"/>
              <a:t>amalgamated with the National Dental Hygiene Certification Board, which develops and administers the board exam. They are now a single entity operating under FDHRC and have a new consolidated website to provide candidates, instructors, and stakeholders with “one place to look” for information on all Federation programs and activities. </a:t>
            </a:r>
            <a:endParaRPr lang="en-CA" sz="1700" dirty="0"/>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10</a:t>
            </a:fld>
            <a:endParaRPr lang="en-GB" altLang="en-US" dirty="0"/>
          </a:p>
        </p:txBody>
      </p:sp>
      <p:sp>
        <p:nvSpPr>
          <p:cNvPr id="5" name="Date Placeholder 4">
            <a:extLst>
              <a:ext uri="{FF2B5EF4-FFF2-40B4-BE49-F238E27FC236}">
                <a16:creationId xmlns:a16="http://schemas.microsoft.com/office/drawing/2014/main" id="{60AB5A16-75FB-4AA0-B11C-11BEF355C5F0}"/>
              </a:ext>
            </a:extLst>
          </p:cNvPr>
          <p:cNvSpPr>
            <a:spLocks noGrp="1"/>
          </p:cNvSpPr>
          <p:nvPr>
            <p:ph type="dt" idx="11"/>
          </p:nvPr>
        </p:nvSpPr>
        <p:spPr/>
        <p:txBody>
          <a:bodyPr/>
          <a:lstStyle/>
          <a:p>
            <a:endParaRPr lang="en-GB" altLang="en-US" dirty="0"/>
          </a:p>
        </p:txBody>
      </p:sp>
    </p:spTree>
    <p:extLst>
      <p:ext uri="{BB962C8B-B14F-4D97-AF65-F5344CB8AC3E}">
        <p14:creationId xmlns:p14="http://schemas.microsoft.com/office/powerpoint/2010/main" val="4084830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dirty="0"/>
              <a:t>Provincial organizations include the provincial dental hygiene regulatory authorities, which regulate the profession of dental hygiene and register dental hygienists who have met eligibility criteria in their province or territory. The regulatory authorities’ main interest is the overall health and safety of the public.</a:t>
            </a:r>
          </a:p>
          <a:p>
            <a:endParaRPr lang="en-CA" sz="1700" dirty="0"/>
          </a:p>
          <a:p>
            <a:pPr defTabSz="947044">
              <a:defRPr/>
            </a:pPr>
            <a:r>
              <a:rPr lang="en-CA" sz="1700" dirty="0"/>
              <a:t>In order to practise in Canada, dental hygienists must be registered or licensed by the appropriate provincial or territorial dental hygiene regulatory authority. Requirements for registration or licensure and scope of practice vary by province or territory.  </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11</a:t>
            </a:fld>
            <a:endParaRPr lang="en-GB" altLang="en-US"/>
          </a:p>
        </p:txBody>
      </p:sp>
    </p:spTree>
    <p:extLst>
      <p:ext uri="{BB962C8B-B14F-4D97-AF65-F5344CB8AC3E}">
        <p14:creationId xmlns:p14="http://schemas.microsoft.com/office/powerpoint/2010/main" val="3019471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dirty="0"/>
              <a:t>For additional details, including contact information for each provincial regulatory body, visit CDHA’s website under the “</a:t>
            </a:r>
            <a:r>
              <a:rPr lang="en-CA" sz="1700" b="1" dirty="0"/>
              <a:t>Career Centre</a:t>
            </a:r>
            <a:r>
              <a:rPr lang="en-CA" sz="1700" dirty="0"/>
              <a:t>” menu.</a:t>
            </a:r>
          </a:p>
          <a:p>
            <a:endParaRPr lang="en-CA" sz="1700" dirty="0"/>
          </a:p>
          <a:p>
            <a:r>
              <a:rPr lang="en-CA" sz="1700" dirty="0"/>
              <a:t>In the screen capture on the left, this is the regulatory authority main page. Simply select the province or territory you want from the drop-down list. </a:t>
            </a:r>
          </a:p>
          <a:p>
            <a:endParaRPr lang="en-CA" sz="1700" dirty="0"/>
          </a:p>
          <a:p>
            <a:r>
              <a:rPr lang="en-CA" sz="1700" dirty="0"/>
              <a:t>Once you’ve made your selection, you’ll then see the details of the corresponding regulatory authority. In the example on the right, Nova Scotia was selected.</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12</a:t>
            </a:fld>
            <a:endParaRPr lang="en-GB" altLang="en-US"/>
          </a:p>
        </p:txBody>
      </p:sp>
    </p:spTree>
    <p:extLst>
      <p:ext uri="{BB962C8B-B14F-4D97-AF65-F5344CB8AC3E}">
        <p14:creationId xmlns:p14="http://schemas.microsoft.com/office/powerpoint/2010/main" val="952218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92500" lnSpcReduction="10000"/>
          </a:bodyPr>
          <a:lstStyle/>
          <a:p>
            <a:r>
              <a:rPr lang="en-CA" sz="1700" b="1" dirty="0"/>
              <a:t>Dental hygiene professional associations </a:t>
            </a:r>
            <a:r>
              <a:rPr lang="en-CA" sz="1700" dirty="0"/>
              <a:t>exist to advance the profession and advocate on behalf of their members, dental hygienists, and students. There are different levels of professional associations. For example:</a:t>
            </a:r>
          </a:p>
          <a:p>
            <a:endParaRPr lang="en-CA" sz="1700" dirty="0"/>
          </a:p>
          <a:p>
            <a:pPr marL="177571" indent="-177571">
              <a:buFont typeface="Arial" panose="020B0604020202020204" pitchFamily="34" charset="0"/>
              <a:buChar char="•"/>
            </a:pPr>
            <a:r>
              <a:rPr lang="en-CA" sz="1700" b="1" dirty="0"/>
              <a:t>Local associations or societies</a:t>
            </a:r>
            <a:r>
              <a:rPr lang="en-CA" sz="1700" dirty="0"/>
              <a:t> represent dental hygienists in their immediate communities. </a:t>
            </a:r>
          </a:p>
          <a:p>
            <a:pPr marL="177571" indent="-177571">
              <a:buFont typeface="Arial" panose="020B0604020202020204" pitchFamily="34" charset="0"/>
              <a:buChar char="•"/>
            </a:pPr>
            <a:r>
              <a:rPr lang="en-CA" sz="1700" b="1" dirty="0"/>
              <a:t>Provincial associations</a:t>
            </a:r>
            <a:r>
              <a:rPr lang="en-CA" sz="1700" dirty="0"/>
              <a:t> represent dental hygienists on a provincial level. The needs of dental hygienists may vary somewhat from one province/territory to another. </a:t>
            </a:r>
          </a:p>
          <a:p>
            <a:pPr marL="177571" indent="-177571">
              <a:buFont typeface="Arial" panose="020B0604020202020204" pitchFamily="34" charset="0"/>
              <a:buChar char="•"/>
            </a:pPr>
            <a:r>
              <a:rPr lang="en-CA" sz="1700" b="1" dirty="0"/>
              <a:t>CDHA</a:t>
            </a:r>
            <a:r>
              <a:rPr lang="en-CA" sz="1700" dirty="0"/>
              <a:t> is the national association advocating on behalf of dental hygienists in Canada regarding issues that affect the profession overall.</a:t>
            </a:r>
          </a:p>
          <a:p>
            <a:pPr marL="177571" indent="-177571">
              <a:buFont typeface="Arial" panose="020B0604020202020204" pitchFamily="34" charset="0"/>
              <a:buChar char="•"/>
            </a:pPr>
            <a:r>
              <a:rPr lang="en-CA" sz="1700" dirty="0"/>
              <a:t>The </a:t>
            </a:r>
            <a:r>
              <a:rPr lang="en-CA" sz="1700" b="1" dirty="0"/>
              <a:t>International Federation of Dental Hygienists (IFDH) </a:t>
            </a:r>
            <a:r>
              <a:rPr lang="en-CA" sz="1700" dirty="0"/>
              <a:t>unites dental hygienists in 23 countries around the world with the goal of promoting global oral health.</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13</a:t>
            </a:fld>
            <a:endParaRPr lang="en-GB" altLang="en-US"/>
          </a:p>
        </p:txBody>
      </p:sp>
    </p:spTree>
    <p:extLst>
      <p:ext uri="{BB962C8B-B14F-4D97-AF65-F5344CB8AC3E}">
        <p14:creationId xmlns:p14="http://schemas.microsoft.com/office/powerpoint/2010/main" val="2223295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In August 2022 during the International Symposium of Dental Hygiene, CDHA member Wanda Fedora from Nova Scotia was officially installed as president of IFDH.</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14</a:t>
            </a:fld>
            <a:endParaRPr lang="en-GB" altLang="en-US"/>
          </a:p>
        </p:txBody>
      </p:sp>
    </p:spTree>
    <p:extLst>
      <p:ext uri="{BB962C8B-B14F-4D97-AF65-F5344CB8AC3E}">
        <p14:creationId xmlns:p14="http://schemas.microsoft.com/office/powerpoint/2010/main" val="2240825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800" dirty="0"/>
              <a:t>Provincial organizations advocate on behalf of their members, dental hygienists, and students on issues specific to the regulations, scope of duties, and range of services performed by dental hygienists in their particular province. </a:t>
            </a:r>
          </a:p>
        </p:txBody>
      </p:sp>
      <p:sp>
        <p:nvSpPr>
          <p:cNvPr id="5" name="Date Placeholder 4">
            <a:extLst>
              <a:ext uri="{FF2B5EF4-FFF2-40B4-BE49-F238E27FC236}">
                <a16:creationId xmlns:a16="http://schemas.microsoft.com/office/drawing/2014/main" id="{24D6C722-5DD5-4287-9372-B5DC831129AC}"/>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1240615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dirty="0"/>
              <a:t>For the complete list of provincial organizations visit the </a:t>
            </a:r>
            <a:r>
              <a:rPr lang="en-CA" sz="1700" b="1" dirty="0"/>
              <a:t>Community</a:t>
            </a:r>
            <a:r>
              <a:rPr lang="en-CA" sz="1700" dirty="0"/>
              <a:t> section of CDHA’s website. </a:t>
            </a:r>
          </a:p>
          <a:p>
            <a:endParaRPr lang="en-CA" sz="1700" dirty="0"/>
          </a:p>
          <a:p>
            <a:r>
              <a:rPr lang="en-CA" sz="1700" dirty="0"/>
              <a:t>CDHA encourages you to join your national, provincial and local organizations as they all complement each other.</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16</a:t>
            </a:fld>
            <a:endParaRPr lang="en-GB" altLang="en-US"/>
          </a:p>
        </p:txBody>
      </p:sp>
    </p:spTree>
    <p:extLst>
      <p:ext uri="{BB962C8B-B14F-4D97-AF65-F5344CB8AC3E}">
        <p14:creationId xmlns:p14="http://schemas.microsoft.com/office/powerpoint/2010/main" val="2223531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800" dirty="0"/>
              <a:t>At this time, I’d like to ask a quiz question and a prize will be awarded for the correct answer. If you think you know the answer, please </a:t>
            </a:r>
            <a:r>
              <a:rPr lang="en-US" sz="1800" i="1" dirty="0"/>
              <a:t>[insert how here]. </a:t>
            </a:r>
            <a:r>
              <a:rPr lang="en-US" sz="1800" i="0" dirty="0"/>
              <a:t>The question will appear on the next slide so pay attention!</a:t>
            </a:r>
          </a:p>
        </p:txBody>
      </p:sp>
      <p:sp>
        <p:nvSpPr>
          <p:cNvPr id="5" name="Slide Number Placeholder 4"/>
          <p:cNvSpPr>
            <a:spLocks noGrp="1"/>
          </p:cNvSpPr>
          <p:nvPr>
            <p:ph type="sldNum" sz="quarter" idx="10"/>
          </p:nvPr>
        </p:nvSpPr>
        <p:spPr/>
        <p:txBody>
          <a:bodyPr/>
          <a:lstStyle/>
          <a:p>
            <a:fld id="{2922CD43-E934-4847-992E-37B0B5850983}" type="slidenum">
              <a:rPr lang="en-GB" altLang="en-US" smtClean="0"/>
              <a:pPr/>
              <a:t>17</a:t>
            </a:fld>
            <a:endParaRPr lang="en-GB" altLang="en-US"/>
          </a:p>
        </p:txBody>
      </p:sp>
      <p:sp>
        <p:nvSpPr>
          <p:cNvPr id="6" name="Date Placeholder 5"/>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397061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spcAft>
                <a:spcPts val="1036"/>
              </a:spcAft>
            </a:pPr>
            <a:r>
              <a:rPr lang="en-US" sz="1700" dirty="0"/>
              <a:t>TRUE or FALSE? </a:t>
            </a:r>
            <a:r>
              <a:rPr lang="en-CA" sz="1700" dirty="0"/>
              <a:t>CDHA student membership costs $100.</a:t>
            </a:r>
          </a:p>
          <a:p>
            <a:endParaRPr lang="en-US" sz="1700" dirty="0"/>
          </a:p>
          <a:p>
            <a:r>
              <a:rPr lang="en-US" sz="1700" dirty="0"/>
              <a:t>And the answer is:</a:t>
            </a:r>
          </a:p>
          <a:p>
            <a:endParaRPr lang="en-US" sz="1700" dirty="0"/>
          </a:p>
          <a:p>
            <a:r>
              <a:rPr lang="en-US" sz="1700" b="1" dirty="0"/>
              <a:t>FALSE. </a:t>
            </a:r>
            <a:r>
              <a:rPr lang="en-US" sz="1700" dirty="0"/>
              <a:t>Joining CDHA is free for students!</a:t>
            </a:r>
          </a:p>
        </p:txBody>
      </p:sp>
      <p:sp>
        <p:nvSpPr>
          <p:cNvPr id="4" name="Date Placeholder 3"/>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3580441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dirty="0"/>
              <a:t>Why join CDHA? </a:t>
            </a:r>
          </a:p>
          <a:p>
            <a:endParaRPr lang="en-CA" sz="1700" dirty="0"/>
          </a:p>
          <a:p>
            <a:r>
              <a:rPr lang="en-CA" sz="1700" dirty="0"/>
              <a:t>As a Student Member, you have access to member benefits and discounts, a student leadership program and student writing competitions, networking and events, professional development, and resources to help you get started in your career.</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19</a:t>
            </a:fld>
            <a:endParaRPr lang="en-GB" altLang="en-US"/>
          </a:p>
        </p:txBody>
      </p:sp>
    </p:spTree>
    <p:extLst>
      <p:ext uri="{BB962C8B-B14F-4D97-AF65-F5344CB8AC3E}">
        <p14:creationId xmlns:p14="http://schemas.microsoft.com/office/powerpoint/2010/main" val="562660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47044">
              <a:defRPr/>
            </a:pPr>
            <a:r>
              <a:rPr lang="en-CA" sz="1700" dirty="0"/>
              <a:t>CDHA membership is FREE for students so take a minute and join online today. </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a:t>
            </a:fld>
            <a:endParaRPr lang="en-GB" altLang="en-US" dirty="0"/>
          </a:p>
        </p:txBody>
      </p:sp>
    </p:spTree>
    <p:extLst>
      <p:ext uri="{BB962C8B-B14F-4D97-AF65-F5344CB8AC3E}">
        <p14:creationId xmlns:p14="http://schemas.microsoft.com/office/powerpoint/2010/main" val="119657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One of the benefits of being a student member is that you can be part of the CDHA student leadership program.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7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CDHA student leaders serve as the primary liaison between CDHA and faculty and students, promoting membership, programs, and services. Each fall, a Junior Student Leader is selected to assist the Senior Student Leader. In the case of accelerated programs, the timing may be different so please visit CDHA’s website for details.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7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Through a partnership with Colgate, a bursary is provided.</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20</a:t>
            </a:fld>
            <a:endParaRPr lang="en-GB" altLang="en-US"/>
          </a:p>
        </p:txBody>
      </p:sp>
    </p:spTree>
    <p:extLst>
      <p:ext uri="{BB962C8B-B14F-4D97-AF65-F5344CB8AC3E}">
        <p14:creationId xmlns:p14="http://schemas.microsoft.com/office/powerpoint/2010/main" val="4152039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dirty="0"/>
              <a:t>Becoming a student leader allows you to develop your leadership skills and connect with your association, your faculty, and peers. Find out who your Senior Student Representative is and consider running for the junior position or visit </a:t>
            </a:r>
            <a:r>
              <a:rPr lang="en-CA" sz="1700" b="1" dirty="0"/>
              <a:t>cdha.ca/</a:t>
            </a:r>
            <a:r>
              <a:rPr lang="en-CA" sz="1700" b="1" dirty="0" err="1"/>
              <a:t>StudentLeader</a:t>
            </a:r>
            <a:r>
              <a:rPr lang="en-CA" sz="1700" dirty="0"/>
              <a:t>.</a:t>
            </a:r>
          </a:p>
          <a:p>
            <a:endParaRPr lang="en-CA" sz="1700" dirty="0"/>
          </a:p>
          <a:p>
            <a:r>
              <a:rPr lang="en-CA" sz="1700" dirty="0"/>
              <a:t>Let’s find out more about the program from a current student leader.</a:t>
            </a:r>
          </a:p>
          <a:p>
            <a:endParaRPr lang="en-CA" sz="1700" dirty="0"/>
          </a:p>
          <a:p>
            <a:r>
              <a:rPr lang="en-CA" sz="1700" i="1" dirty="0"/>
              <a:t>(Note to presenter, link is https://youtu.be/xwmStQfew9s)</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21</a:t>
            </a:fld>
            <a:endParaRPr lang="en-GB" altLang="en-US"/>
          </a:p>
        </p:txBody>
      </p:sp>
    </p:spTree>
    <p:extLst>
      <p:ext uri="{BB962C8B-B14F-4D97-AF65-F5344CB8AC3E}">
        <p14:creationId xmlns:p14="http://schemas.microsoft.com/office/powerpoint/2010/main" val="2863278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sz="1700" dirty="0"/>
              <a:t>CDHA events that you can get involved in as a student or when you’re </a:t>
            </a:r>
            <a:r>
              <a:rPr lang="en-US" sz="1700" dirty="0" err="1"/>
              <a:t>practising</a:t>
            </a:r>
            <a:r>
              <a:rPr lang="en-US" sz="1700" dirty="0"/>
              <a:t> include:</a:t>
            </a:r>
          </a:p>
          <a:p>
            <a:endParaRPr lang="en-CA" sz="1700" dirty="0"/>
          </a:p>
          <a:p>
            <a:pPr marL="177571" indent="-177571" defTabSz="947044">
              <a:buFont typeface="Arial" panose="020B0604020202020204" pitchFamily="34" charset="0"/>
              <a:buChar char="•"/>
              <a:defRPr/>
            </a:pPr>
            <a:r>
              <a:rPr lang="en-US" sz="1700" b="1" dirty="0"/>
              <a:t>National Dental Hygienists Week – </a:t>
            </a:r>
            <a:r>
              <a:rPr lang="en-US" sz="1700" dirty="0"/>
              <a:t>this national event is held annually in April and is dedicated to increasing public awareness of the importance of oral health and the role of dental hygienists. NDHW takes place during Oral Health Month.</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22</a:t>
            </a:fld>
            <a:endParaRPr lang="en-GB" altLang="en-US"/>
          </a:p>
        </p:txBody>
      </p:sp>
    </p:spTree>
    <p:extLst>
      <p:ext uri="{BB962C8B-B14F-4D97-AF65-F5344CB8AC3E}">
        <p14:creationId xmlns:p14="http://schemas.microsoft.com/office/powerpoint/2010/main" val="496910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Here are some photos submitted by students celebrating National Dental Hygienists Week. Maybe these images will inspire you to get involved!</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23</a:t>
            </a:fld>
            <a:endParaRPr lang="en-GB" altLang="en-US"/>
          </a:p>
        </p:txBody>
      </p:sp>
    </p:spTree>
    <p:extLst>
      <p:ext uri="{BB962C8B-B14F-4D97-AF65-F5344CB8AC3E}">
        <p14:creationId xmlns:p14="http://schemas.microsoft.com/office/powerpoint/2010/main" val="1172384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177571" indent="-177571">
              <a:buFont typeface="Arial" panose="020B0604020202020204" pitchFamily="34" charset="0"/>
              <a:buChar char="•"/>
            </a:pPr>
            <a:r>
              <a:rPr lang="en-US" sz="1700" b="1" dirty="0"/>
              <a:t>Watch for CDHA at provincial meetings and dental conferences</a:t>
            </a:r>
            <a:r>
              <a:rPr lang="en-US" sz="1700" dirty="0"/>
              <a:t> like the PDC and ODA. The pandemic is continuing to change the landscape for in-person events, but CDHA is planning to attend events in person.</a:t>
            </a:r>
            <a:endParaRPr lang="en-CA" sz="1700" dirty="0"/>
          </a:p>
          <a:p>
            <a:pPr marL="177571" indent="-177571">
              <a:buFont typeface="Arial" panose="020B0604020202020204" pitchFamily="34" charset="0"/>
              <a:buChar char="•"/>
            </a:pPr>
            <a:r>
              <a:rPr lang="en-US" sz="1700" b="1" dirty="0"/>
              <a:t>Community-awareness events – </a:t>
            </a:r>
            <a:r>
              <a:rPr lang="en-US" sz="1700" dirty="0"/>
              <a:t>CDHA also supports events that help promote oral health in the community and raise awareness of the profession. </a:t>
            </a:r>
          </a:p>
          <a:p>
            <a:pPr marL="177571" indent="-177571">
              <a:buFont typeface="Arial" panose="020B0604020202020204" pitchFamily="34" charset="0"/>
              <a:buChar char="•"/>
            </a:pPr>
            <a:r>
              <a:rPr lang="en-US" sz="1700" b="1" dirty="0"/>
              <a:t>A summit and national conference – </a:t>
            </a:r>
            <a:r>
              <a:rPr lang="en-US" sz="1700" dirty="0"/>
              <a:t>CDHA holds a summit and a national conference on alternating years. The summit focuses on leadership and also has a professional development component. The conference explores the latest issues, trends, and research impacting dental hygiene practice in Canada. </a:t>
            </a:r>
            <a:endParaRPr lang="en-CA" sz="1700" dirty="0"/>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24</a:t>
            </a:fld>
            <a:endParaRPr lang="en-GB" altLang="en-US"/>
          </a:p>
        </p:txBody>
      </p:sp>
    </p:spTree>
    <p:extLst>
      <p:ext uri="{BB962C8B-B14F-4D97-AF65-F5344CB8AC3E}">
        <p14:creationId xmlns:p14="http://schemas.microsoft.com/office/powerpoint/2010/main" val="4134633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As mentioned previously, CDHA hosts a summit every other year. The next one is in Winnipeg in October 2023, and it will focus on diversity, equity and inclusion.</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25</a:t>
            </a:fld>
            <a:endParaRPr lang="en-GB" altLang="en-US"/>
          </a:p>
        </p:txBody>
      </p:sp>
    </p:spTree>
    <p:extLst>
      <p:ext uri="{BB962C8B-B14F-4D97-AF65-F5344CB8AC3E}">
        <p14:creationId xmlns:p14="http://schemas.microsoft.com/office/powerpoint/2010/main" val="1462702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And CDHA’s next national conference is in Niagara Falls in October 2024. These conferences offer a chance for you to build relationships with like-minded dental hygiene professionals from across the country. They are also a great place to connect, discuss, and engage with presenters for a richer, more meaningful learning experience. Plus, they’re just a lot of fun!</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26</a:t>
            </a:fld>
            <a:endParaRPr lang="en-GB" altLang="en-US"/>
          </a:p>
        </p:txBody>
      </p:sp>
    </p:spTree>
    <p:extLst>
      <p:ext uri="{BB962C8B-B14F-4D97-AF65-F5344CB8AC3E}">
        <p14:creationId xmlns:p14="http://schemas.microsoft.com/office/powerpoint/2010/main" val="14627027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700" dirty="0"/>
              <a:t>CDHA also offers many professional development opportunities in the form of webinars, courses, and workshops on a variety of dental hygiene topics. Most opportunities are available to students at a discount or are free. </a:t>
            </a:r>
          </a:p>
          <a:p>
            <a:endParaRPr lang="en-CA" sz="1700" dirty="0"/>
          </a:p>
          <a:p>
            <a:r>
              <a:rPr lang="en-US" sz="1700" dirty="0"/>
              <a:t>To view the complete online library, visit CDHA’s website. </a:t>
            </a:r>
            <a:endParaRPr lang="en-CA" sz="1700" dirty="0"/>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27</a:t>
            </a:fld>
            <a:endParaRPr lang="en-GB" altLang="en-US"/>
          </a:p>
        </p:txBody>
      </p:sp>
    </p:spTree>
    <p:extLst>
      <p:ext uri="{BB962C8B-B14F-4D97-AF65-F5344CB8AC3E}">
        <p14:creationId xmlns:p14="http://schemas.microsoft.com/office/powerpoint/2010/main" val="21646184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dirty="0"/>
              <a:t>CDHA offers a wide variety of publication resources for members including:</a:t>
            </a:r>
          </a:p>
          <a:p>
            <a:pPr marL="177571" indent="-177571">
              <a:buFont typeface="Arial" panose="020B0604020202020204" pitchFamily="34" charset="0"/>
              <a:buChar char="•"/>
            </a:pPr>
            <a:endParaRPr lang="en-CA" sz="1700" dirty="0"/>
          </a:p>
          <a:p>
            <a:pPr marL="651093" lvl="1" indent="-177571">
              <a:buFont typeface="Arial" panose="020B0604020202020204" pitchFamily="34" charset="0"/>
              <a:buChar char="•"/>
            </a:pPr>
            <a:r>
              <a:rPr lang="en-CA" sz="1700" b="1" i="1" dirty="0"/>
              <a:t>Oh Canada!</a:t>
            </a:r>
            <a:r>
              <a:rPr lang="en-CA" sz="1700" dirty="0"/>
              <a:t> member magazine</a:t>
            </a:r>
          </a:p>
          <a:p>
            <a:pPr marL="651093" lvl="1" indent="-177571">
              <a:buFont typeface="Arial" panose="020B0604020202020204" pitchFamily="34" charset="0"/>
              <a:buChar char="•"/>
            </a:pPr>
            <a:r>
              <a:rPr lang="en-CA" sz="1700" dirty="0"/>
              <a:t>The scientific publication </a:t>
            </a:r>
            <a:r>
              <a:rPr lang="en-CA" sz="1700" b="1" i="1" dirty="0"/>
              <a:t>Canadian Journal of Dental Hygiene</a:t>
            </a:r>
            <a:r>
              <a:rPr lang="en-CA" sz="1700" b="1" dirty="0"/>
              <a:t> (</a:t>
            </a:r>
            <a:r>
              <a:rPr lang="en-CA" sz="1700" b="1" dirty="0" err="1"/>
              <a:t>CJDH</a:t>
            </a:r>
            <a:r>
              <a:rPr lang="en-CA" sz="1700" b="1" dirty="0"/>
              <a:t>)</a:t>
            </a:r>
            <a:endParaRPr lang="en-CA" sz="1700" dirty="0"/>
          </a:p>
          <a:p>
            <a:pPr marL="651093" lvl="1" indent="-177571">
              <a:buFont typeface="Arial" panose="020B0604020202020204" pitchFamily="34" charset="0"/>
              <a:buChar char="•"/>
            </a:pPr>
            <a:r>
              <a:rPr lang="en-CA" sz="1700" b="1" dirty="0" err="1"/>
              <a:t>eNewsletters</a:t>
            </a:r>
            <a:r>
              <a:rPr lang="en-CA" sz="1700" dirty="0"/>
              <a:t> issued twice monthly </a:t>
            </a:r>
          </a:p>
          <a:p>
            <a:pPr marL="651093" lvl="1" indent="-177571">
              <a:buFont typeface="Arial" panose="020B0604020202020204" pitchFamily="34" charset="0"/>
              <a:buChar char="•"/>
            </a:pPr>
            <a:r>
              <a:rPr lang="en-CA" sz="1700" dirty="0"/>
              <a:t>Clinical practice guidelines</a:t>
            </a:r>
          </a:p>
          <a:p>
            <a:pPr marL="651093" lvl="1" indent="-177571">
              <a:buFont typeface="Arial" panose="020B0604020202020204" pitchFamily="34" charset="0"/>
              <a:buChar char="•"/>
            </a:pPr>
            <a:r>
              <a:rPr lang="en-CA" sz="1700" dirty="0"/>
              <a:t>Evidence-based position papers and statements </a:t>
            </a:r>
          </a:p>
          <a:p>
            <a:pPr marL="651093" lvl="1" indent="-177571">
              <a:buFont typeface="Arial" panose="020B0604020202020204" pitchFamily="34" charset="0"/>
              <a:buChar char="•"/>
            </a:pPr>
            <a:r>
              <a:rPr lang="en-CA" sz="1700" dirty="0"/>
              <a:t>And more!</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28</a:t>
            </a:fld>
            <a:endParaRPr lang="en-GB" altLang="en-US"/>
          </a:p>
        </p:txBody>
      </p:sp>
    </p:spTree>
    <p:extLst>
      <p:ext uri="{BB962C8B-B14F-4D97-AF65-F5344CB8AC3E}">
        <p14:creationId xmlns:p14="http://schemas.microsoft.com/office/powerpoint/2010/main" val="11297425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Here’s a snapshot of the learning opportunities available to you, most of which were just mentioned.</a:t>
            </a:r>
          </a:p>
          <a:p>
            <a:endParaRPr lang="en-CA" sz="1700" dirty="0"/>
          </a:p>
          <a:p>
            <a:r>
              <a:rPr lang="en-CA" sz="1700" i="1" dirty="0"/>
              <a:t>(Note to presenter: link is https://youtu.be/W7T2HgU7RWg)</a:t>
            </a:r>
          </a:p>
        </p:txBody>
      </p:sp>
    </p:spTree>
    <p:extLst>
      <p:ext uri="{BB962C8B-B14F-4D97-AF65-F5344CB8AC3E}">
        <p14:creationId xmlns:p14="http://schemas.microsoft.com/office/powerpoint/2010/main" val="839078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47044">
              <a:defRPr/>
            </a:pPr>
            <a:r>
              <a:rPr lang="en-CA" sz="1700" dirty="0"/>
              <a:t>Let’s view this video greeting from CDHA president Anne Caissie from New Brunswick.</a:t>
            </a:r>
          </a:p>
          <a:p>
            <a:pPr defTabSz="947044">
              <a:defRPr/>
            </a:pPr>
            <a:endParaRPr lang="en-CA" sz="1700" dirty="0"/>
          </a:p>
          <a:p>
            <a:pPr defTabSz="947044">
              <a:defRPr/>
            </a:pPr>
            <a:r>
              <a:rPr lang="en-CA" sz="1700" dirty="0"/>
              <a:t>https://youtu.be/-wbhHL7RsXY</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a:t>
            </a:fld>
            <a:endParaRPr lang="en-GB" altLang="en-US" dirty="0"/>
          </a:p>
        </p:txBody>
      </p:sp>
    </p:spTree>
    <p:extLst>
      <p:ext uri="{BB962C8B-B14F-4D97-AF65-F5344CB8AC3E}">
        <p14:creationId xmlns:p14="http://schemas.microsoft.com/office/powerpoint/2010/main" val="34072605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142135c55c9_1_17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142135c55c9_1_17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353"/>
              </a:spcBef>
              <a:spcAft>
                <a:spcPts val="0"/>
              </a:spcAft>
              <a:buClrTx/>
              <a:buSzTx/>
              <a:buFontTx/>
              <a:buNone/>
              <a:tabLst/>
              <a:defRPr/>
            </a:pPr>
            <a:r>
              <a:rPr lang="en-US" sz="1700" dirty="0">
                <a:solidFill>
                  <a:srgbClr val="000000"/>
                </a:solidFill>
                <a:latin typeface="+mn-lt"/>
                <a:ea typeface="Colgate Ready"/>
                <a:cs typeface="Colgate Ready"/>
                <a:sym typeface="Colgate Ready"/>
              </a:rPr>
              <a:t>Colgate is proud to share some resources that will be helpful as you begin your new life as a dental hygiene student. As </a:t>
            </a:r>
            <a:r>
              <a:rPr lang="en-US" sz="1700" dirty="0">
                <a:latin typeface="+mn-lt"/>
                <a:ea typeface="Colgate Ready"/>
                <a:cs typeface="Colgate Ready"/>
                <a:sym typeface="Colgate Ready"/>
              </a:rPr>
              <a:t>you start your first semester, family and friends will come to you for advice in oral health and Colgate has 2 websites that will be helpful throughout your journey.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e6aa238ed0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e6aa238ed0_0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sz="1700" dirty="0">
                <a:solidFill>
                  <a:srgbClr val="333333"/>
                </a:solidFill>
                <a:highlight>
                  <a:srgbClr val="FFFFFF"/>
                </a:highlight>
                <a:latin typeface="+mn-lt"/>
                <a:ea typeface="Colgate Ready"/>
                <a:cs typeface="Colgate Ready"/>
                <a:sym typeface="Colgate Ready"/>
              </a:rPr>
              <a:t>On Colgate’s 1</a:t>
            </a:r>
            <a:r>
              <a:rPr lang="en-US" sz="1700" baseline="30000" dirty="0">
                <a:solidFill>
                  <a:srgbClr val="333333"/>
                </a:solidFill>
                <a:highlight>
                  <a:srgbClr val="FFFFFF"/>
                </a:highlight>
                <a:latin typeface="+mn-lt"/>
                <a:ea typeface="Colgate Ready"/>
                <a:cs typeface="Colgate Ready"/>
                <a:sym typeface="Colgate Ready"/>
              </a:rPr>
              <a:t>st</a:t>
            </a:r>
            <a:r>
              <a:rPr lang="en-US" sz="1700" dirty="0">
                <a:solidFill>
                  <a:srgbClr val="333333"/>
                </a:solidFill>
                <a:highlight>
                  <a:srgbClr val="FFFFFF"/>
                </a:highlight>
                <a:latin typeface="+mn-lt"/>
                <a:ea typeface="Colgate Ready"/>
                <a:cs typeface="Colgate Ready"/>
                <a:sym typeface="Colgate Ready"/>
              </a:rPr>
              <a:t> website, you’ll find articles to educate your patients on oral health/how to keep a healthy smile. You’ll also find answers to the most common questions about teeth whitening, gum disease, dry mouth, and more. </a:t>
            </a:r>
          </a:p>
        </p:txBody>
      </p:sp>
      <p:sp>
        <p:nvSpPr>
          <p:cNvPr id="519" name="Google Shape;519;ge6aa238ed0_0_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700" i="0" dirty="0">
                <a:solidFill>
                  <a:schemeClr val="dk1"/>
                </a:solidFill>
                <a:latin typeface="+mn-lt"/>
                <a:ea typeface="Colgate Ready"/>
                <a:cs typeface="Colgate Ready"/>
                <a:sym typeface="Colgate Ready"/>
              </a:rPr>
              <a:t>On Colgate’s 2nd website, you’ll find live webinars, podcasts, and the latest oral health news to stay on top of what’s going on in the dental world. You can also use this site as a personal coach where you will monitor your progress and test your knowledge on various dental hygiene topics. </a:t>
            </a:r>
          </a:p>
          <a:p>
            <a:pPr marL="0" marR="0" lvl="0" indent="0" algn="l" rtl="0">
              <a:lnSpc>
                <a:spcPct val="100000"/>
              </a:lnSpc>
              <a:spcBef>
                <a:spcPts val="0"/>
              </a:spcBef>
              <a:spcAft>
                <a:spcPts val="0"/>
              </a:spcAft>
              <a:buClr>
                <a:schemeClr val="dk1"/>
              </a:buClr>
              <a:buSzPts val="1200"/>
              <a:buFont typeface="Arial"/>
              <a:buNone/>
            </a:pPr>
            <a:endParaRPr lang="en-US" sz="1700" i="0" dirty="0">
              <a:solidFill>
                <a:schemeClr val="dk1"/>
              </a:solidFill>
              <a:latin typeface="+mn-lt"/>
              <a:ea typeface="Colgate Ready"/>
              <a:cs typeface="Colgate Ready"/>
              <a:sym typeface="Colgate Ready"/>
            </a:endParaRPr>
          </a:p>
          <a:p>
            <a:pPr marL="0" marR="0" lvl="0" indent="0" algn="l" rtl="0">
              <a:lnSpc>
                <a:spcPct val="100000"/>
              </a:lnSpc>
              <a:spcBef>
                <a:spcPts val="0"/>
              </a:spcBef>
              <a:spcAft>
                <a:spcPts val="0"/>
              </a:spcAft>
              <a:buClr>
                <a:schemeClr val="dk1"/>
              </a:buClr>
              <a:buSzPts val="1200"/>
              <a:buFont typeface="Arial"/>
              <a:buNone/>
            </a:pPr>
            <a:r>
              <a:rPr lang="en-US" sz="1700" i="0" dirty="0">
                <a:solidFill>
                  <a:schemeClr val="dk1"/>
                </a:solidFill>
                <a:latin typeface="+mn-lt"/>
                <a:ea typeface="Colgate Ready"/>
                <a:cs typeface="Colgate Ready"/>
                <a:sym typeface="Colgate Ready"/>
              </a:rPr>
              <a:t>I would like to invite you to create a dental hygiene </a:t>
            </a:r>
            <a:r>
              <a:rPr lang="en-US" sz="1700" b="1" i="0" dirty="0">
                <a:solidFill>
                  <a:srgbClr val="FF0000"/>
                </a:solidFill>
                <a:latin typeface="+mn-lt"/>
                <a:ea typeface="Colgate Ready"/>
                <a:cs typeface="Colgate Ready"/>
                <a:sym typeface="Colgate Ready"/>
              </a:rPr>
              <a:t>student </a:t>
            </a:r>
            <a:r>
              <a:rPr lang="en-US" sz="1700" i="0" dirty="0">
                <a:solidFill>
                  <a:schemeClr val="dk1"/>
                </a:solidFill>
                <a:latin typeface="+mn-lt"/>
                <a:ea typeface="Colgate Ready"/>
                <a:cs typeface="Colgate Ready"/>
                <a:sym typeface="Colgate Ready"/>
              </a:rPr>
              <a:t>account and watch a webinar I picked just for you: _______________________________</a:t>
            </a:r>
            <a:endParaRPr sz="1700" dirty="0">
              <a:latin typeface="+mn-lt"/>
              <a:ea typeface="Colgate Ready"/>
              <a:cs typeface="Colgate Ready"/>
              <a:sym typeface="Colgate Ready"/>
            </a:endParaRPr>
          </a:p>
          <a:p>
            <a:pPr marL="0" marR="0" lvl="0" indent="0" algn="l" rtl="0">
              <a:lnSpc>
                <a:spcPct val="100000"/>
              </a:lnSpc>
              <a:spcBef>
                <a:spcPts val="0"/>
              </a:spcBef>
              <a:spcAft>
                <a:spcPts val="0"/>
              </a:spcAft>
              <a:buClr>
                <a:schemeClr val="dk1"/>
              </a:buClr>
              <a:buSzPts val="1200"/>
              <a:buFont typeface="Arial"/>
              <a:buNone/>
            </a:pPr>
            <a:r>
              <a:rPr lang="en-US" sz="1700" b="0" i="1" dirty="0">
                <a:solidFill>
                  <a:schemeClr val="dk1"/>
                </a:solidFill>
                <a:latin typeface="+mn-lt"/>
                <a:ea typeface="Colgate Ready"/>
                <a:cs typeface="Colgate Ready"/>
                <a:sym typeface="Colgate Ready"/>
              </a:rPr>
              <a:t>Note to presenter: </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700" b="0" i="1" dirty="0">
                <a:solidFill>
                  <a:schemeClr val="dk1"/>
                </a:solidFill>
                <a:latin typeface="+mn-lt"/>
                <a:ea typeface="Colgate Ready"/>
                <a:cs typeface="Colgate Ready"/>
                <a:sym typeface="Colgate Ready"/>
              </a:rPr>
              <a:t>Find one webinar/podcast suitable for 1</a:t>
            </a:r>
            <a:r>
              <a:rPr lang="en-US" sz="1700" b="0" i="1" baseline="30000" dirty="0">
                <a:solidFill>
                  <a:schemeClr val="dk1"/>
                </a:solidFill>
                <a:latin typeface="+mn-lt"/>
                <a:ea typeface="Colgate Ready"/>
                <a:cs typeface="Colgate Ready"/>
                <a:sym typeface="Colgate Ready"/>
              </a:rPr>
              <a:t>st</a:t>
            </a:r>
            <a:r>
              <a:rPr lang="en-US" sz="1700" b="0" i="1" dirty="0">
                <a:solidFill>
                  <a:schemeClr val="dk1"/>
                </a:solidFill>
                <a:latin typeface="+mn-lt"/>
                <a:ea typeface="Colgate Ready"/>
                <a:cs typeface="Colgate Ready"/>
                <a:sym typeface="Colgate Ready"/>
              </a:rPr>
              <a:t> year students and invite them to watch/listen. </a:t>
            </a:r>
            <a:endParaRPr sz="1700" b="0" i="1" dirty="0">
              <a:latin typeface="+mn-lt"/>
              <a:ea typeface="Colgate Ready"/>
              <a:cs typeface="Colgate Ready"/>
              <a:sym typeface="Colgate Ready"/>
            </a:endParaRPr>
          </a:p>
        </p:txBody>
      </p:sp>
      <p:sp>
        <p:nvSpPr>
          <p:cNvPr id="549" name="Google Shape;549;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142135c55c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142135c55c9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200"/>
              <a:buFont typeface="Arial" panose="020B0604020202020204" pitchFamily="34" charset="0"/>
              <a:buNone/>
              <a:tabLst/>
              <a:defRPr/>
            </a:pPr>
            <a:r>
              <a:rPr lang="en-US" sz="1700" b="1" i="0" kern="1200" baseline="0" dirty="0">
                <a:solidFill>
                  <a:schemeClr val="tx1"/>
                </a:solidFill>
                <a:effectLst/>
                <a:latin typeface="+mn-lt"/>
                <a:ea typeface="+mn-ea"/>
                <a:cs typeface="+mn-cs"/>
              </a:rPr>
              <a:t>You’ll also each receive Colgate samples.</a:t>
            </a:r>
            <a:r>
              <a:rPr lang="en-US" sz="1700" b="0" i="0" kern="1200" baseline="0" dirty="0">
                <a:solidFill>
                  <a:schemeClr val="tx1"/>
                </a:solidFill>
                <a:effectLst/>
                <a:latin typeface="+mn-lt"/>
                <a:ea typeface="+mn-ea"/>
                <a:cs typeface="+mn-cs"/>
              </a:rPr>
              <a:t> Colgate encourages you to try this toothpaste today! </a:t>
            </a:r>
          </a:p>
          <a:p>
            <a:pPr marL="0" marR="0" lvl="0" indent="0" algn="l" defTabSz="914400" rtl="0" eaLnBrk="0" fontAlgn="base" latinLnBrk="0" hangingPunct="0">
              <a:lnSpc>
                <a:spcPct val="100000"/>
              </a:lnSpc>
              <a:spcBef>
                <a:spcPts val="0"/>
              </a:spcBef>
              <a:spcAft>
                <a:spcPts val="0"/>
              </a:spcAft>
              <a:buClr>
                <a:schemeClr val="dk1"/>
              </a:buClr>
              <a:buSzPts val="1200"/>
              <a:buFont typeface="Arial" panose="020B0604020202020204" pitchFamily="34" charset="0"/>
              <a:buNone/>
              <a:tabLst/>
              <a:defRPr/>
            </a:pPr>
            <a:endParaRPr lang="en-US" sz="1700" b="0" i="0" kern="1200" baseline="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ts val="0"/>
              </a:spcBef>
              <a:spcAft>
                <a:spcPts val="0"/>
              </a:spcAft>
              <a:buClr>
                <a:schemeClr val="dk1"/>
              </a:buClr>
              <a:buSzPts val="1200"/>
              <a:buFont typeface="Arial" panose="020B0604020202020204" pitchFamily="34" charset="0"/>
              <a:buNone/>
              <a:tabLst/>
              <a:defRPr/>
            </a:pPr>
            <a:r>
              <a:rPr lang="en-US" sz="1700" b="0" i="1" kern="1200" baseline="0" dirty="0">
                <a:solidFill>
                  <a:schemeClr val="tx1"/>
                </a:solidFill>
                <a:effectLst/>
                <a:latin typeface="+mn-lt"/>
                <a:ea typeface="+mn-ea"/>
                <a:cs typeface="+mn-cs"/>
              </a:rPr>
              <a:t>Note to presenter: </a:t>
            </a:r>
          </a:p>
          <a:p>
            <a:pPr marL="171450" marR="0" lvl="0" indent="-171450" algn="l" defTabSz="914400" rtl="0" eaLnBrk="0" fontAlgn="base" latinLnBrk="0" hangingPunct="0">
              <a:lnSpc>
                <a:spcPct val="100000"/>
              </a:lnSpc>
              <a:spcBef>
                <a:spcPts val="0"/>
              </a:spcBef>
              <a:spcAft>
                <a:spcPts val="0"/>
              </a:spcAft>
              <a:buClr>
                <a:schemeClr val="dk1"/>
              </a:buClr>
              <a:buSzPts val="1200"/>
              <a:buFont typeface="Arial" panose="020B0604020202020204" pitchFamily="34" charset="0"/>
              <a:buChar char="•"/>
              <a:tabLst/>
              <a:defRPr/>
            </a:pPr>
            <a:r>
              <a:rPr lang="en-US" sz="1700" i="1" dirty="0">
                <a:latin typeface="+mn-lt"/>
                <a:ea typeface="Colgate Ready"/>
                <a:cs typeface="Colgate Ready"/>
                <a:sym typeface="Colgate Ready"/>
              </a:rPr>
              <a:t>Read benefits</a:t>
            </a:r>
          </a:p>
          <a:p>
            <a:pPr marL="171450" marR="0" lvl="0" indent="-171450" algn="l" defTabSz="914400" rtl="0" eaLnBrk="0" fontAlgn="base" latinLnBrk="0" hangingPunct="0">
              <a:lnSpc>
                <a:spcPct val="100000"/>
              </a:lnSpc>
              <a:spcBef>
                <a:spcPts val="0"/>
              </a:spcBef>
              <a:spcAft>
                <a:spcPts val="0"/>
              </a:spcAft>
              <a:buClr>
                <a:schemeClr val="dk1"/>
              </a:buClr>
              <a:buSzPts val="1200"/>
              <a:buFont typeface="Arial" panose="020B0604020202020204" pitchFamily="34" charset="0"/>
              <a:buChar char="•"/>
              <a:tabLst/>
              <a:defRPr/>
            </a:pPr>
            <a:r>
              <a:rPr lang="en-US" sz="1700" i="1" dirty="0">
                <a:latin typeface="+mn-lt"/>
                <a:ea typeface="Colgate Ready"/>
                <a:cs typeface="Colgate Ready"/>
                <a:sym typeface="Colgate Ready"/>
              </a:rPr>
              <a:t>Say something about how Colgate Total works and why they should use it</a:t>
            </a:r>
          </a:p>
        </p:txBody>
      </p:sp>
      <p:sp>
        <p:nvSpPr>
          <p:cNvPr id="569" name="Google Shape;569;g142135c55c9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1421dfc1e69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1421dfc1e69_0_1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just" defTabSz="914400" rtl="0" eaLnBrk="0" fontAlgn="base" latinLnBrk="0" hangingPunct="0">
              <a:lnSpc>
                <a:spcPct val="115000"/>
              </a:lnSpc>
              <a:spcBef>
                <a:spcPts val="0"/>
              </a:spcBef>
              <a:spcAft>
                <a:spcPts val="0"/>
              </a:spcAft>
              <a:buClrTx/>
              <a:buSzTx/>
              <a:buFontTx/>
              <a:buNone/>
              <a:tabLst/>
              <a:defRPr/>
            </a:pPr>
            <a:r>
              <a:rPr lang="en-US" sz="1700" dirty="0">
                <a:latin typeface="+mn-lt"/>
                <a:ea typeface="Colgate Ready"/>
                <a:cs typeface="Colgate Ready"/>
                <a:sym typeface="Colgate Ready"/>
              </a:rPr>
              <a:t>Colgate also encourages you to try the new Slim Soft Ultra Soft toothbrush. </a:t>
            </a:r>
          </a:p>
          <a:p>
            <a:pPr marL="0" marR="0" lvl="0" indent="0" algn="just" defTabSz="914400" rtl="0" eaLnBrk="0" fontAlgn="base" latinLnBrk="0" hangingPunct="0">
              <a:lnSpc>
                <a:spcPct val="115000"/>
              </a:lnSpc>
              <a:spcBef>
                <a:spcPts val="0"/>
              </a:spcBef>
              <a:spcAft>
                <a:spcPts val="0"/>
              </a:spcAft>
              <a:buClrTx/>
              <a:buSzTx/>
              <a:buFontTx/>
              <a:buNone/>
              <a:tabLst/>
              <a:defRPr/>
            </a:pPr>
            <a:endParaRPr lang="en-US" sz="1700" dirty="0">
              <a:latin typeface="+mn-lt"/>
              <a:ea typeface="Colgate Ready"/>
              <a:cs typeface="Colgate Ready"/>
              <a:sym typeface="Colgate Ready"/>
            </a:endParaRPr>
          </a:p>
          <a:p>
            <a:pPr marL="0" lvl="0" indent="0" algn="just" rtl="0">
              <a:lnSpc>
                <a:spcPct val="115000"/>
              </a:lnSpc>
              <a:spcBef>
                <a:spcPts val="0"/>
              </a:spcBef>
              <a:spcAft>
                <a:spcPts val="0"/>
              </a:spcAft>
              <a:buNone/>
            </a:pPr>
            <a:r>
              <a:rPr lang="en-US" sz="1700" i="1" dirty="0">
                <a:latin typeface="+mn-lt"/>
                <a:ea typeface="Colgate Ready"/>
                <a:cs typeface="Colgate Ready"/>
                <a:sym typeface="Colgate Ready"/>
              </a:rPr>
              <a:t>Note to presenter:</a:t>
            </a:r>
          </a:p>
          <a:p>
            <a:pPr marL="171450" lvl="0" indent="-171450" algn="just" rtl="0">
              <a:lnSpc>
                <a:spcPct val="115000"/>
              </a:lnSpc>
              <a:spcBef>
                <a:spcPts val="0"/>
              </a:spcBef>
              <a:spcAft>
                <a:spcPts val="0"/>
              </a:spcAft>
              <a:buFont typeface="Arial" panose="020B0604020202020204" pitchFamily="34" charset="0"/>
              <a:buChar char="•"/>
            </a:pPr>
            <a:r>
              <a:rPr lang="en-US" sz="1700" i="1" dirty="0">
                <a:latin typeface="+mn-lt"/>
                <a:ea typeface="Colgate Ready"/>
                <a:cs typeface="Colgate Ready"/>
                <a:sym typeface="Colgate Ready"/>
              </a:rPr>
              <a:t>Read benefits</a:t>
            </a:r>
          </a:p>
          <a:p>
            <a:pPr marL="171450" lvl="0" indent="-171450" algn="just" rtl="0">
              <a:lnSpc>
                <a:spcPct val="115000"/>
              </a:lnSpc>
              <a:spcBef>
                <a:spcPts val="0"/>
              </a:spcBef>
              <a:spcAft>
                <a:spcPts val="0"/>
              </a:spcAft>
              <a:buFont typeface="Arial" panose="020B0604020202020204" pitchFamily="34" charset="0"/>
              <a:buChar char="•"/>
            </a:pPr>
            <a:r>
              <a:rPr lang="en-US" sz="1700" i="1" dirty="0">
                <a:latin typeface="+mn-lt"/>
                <a:ea typeface="Colgate Ready"/>
                <a:cs typeface="Colgate Ready"/>
                <a:sym typeface="Colgate Ready"/>
              </a:rPr>
              <a:t>In your own words, explain why they should try it and use it</a:t>
            </a:r>
            <a:endParaRPr sz="1700" i="1" dirty="0">
              <a:solidFill>
                <a:srgbClr val="222222"/>
              </a:solidFill>
              <a:highlight>
                <a:srgbClr val="FFFFFF"/>
              </a:highlight>
              <a:latin typeface="+mn-lt"/>
              <a:ea typeface="Colgate Ready"/>
              <a:cs typeface="Colgate Ready"/>
              <a:sym typeface="Colgate Ready"/>
            </a:endParaRPr>
          </a:p>
        </p:txBody>
      </p:sp>
      <p:sp>
        <p:nvSpPr>
          <p:cNvPr id="590" name="Google Shape;590;g1421dfc1e69_0_10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2400" dirty="0"/>
              <a:t>I have another quiz question and a prize to give away for the correct answer. If you think you know the answer, please </a:t>
            </a:r>
            <a:r>
              <a:rPr lang="en-US" sz="2400" i="1" dirty="0"/>
              <a:t>[insert how here]</a:t>
            </a:r>
          </a:p>
        </p:txBody>
      </p:sp>
      <p:sp>
        <p:nvSpPr>
          <p:cNvPr id="5" name="Slide Number Placeholder 4"/>
          <p:cNvSpPr>
            <a:spLocks noGrp="1"/>
          </p:cNvSpPr>
          <p:nvPr>
            <p:ph type="sldNum" sz="quarter" idx="10"/>
          </p:nvPr>
        </p:nvSpPr>
        <p:spPr/>
        <p:txBody>
          <a:bodyPr/>
          <a:lstStyle/>
          <a:p>
            <a:fld id="{2922CD43-E934-4847-992E-37B0B5850983}" type="slidenum">
              <a:rPr lang="en-GB" altLang="en-US" smtClean="0"/>
              <a:pPr/>
              <a:t>35</a:t>
            </a:fld>
            <a:endParaRPr lang="en-GB" altLang="en-US"/>
          </a:p>
        </p:txBody>
      </p:sp>
      <p:sp>
        <p:nvSpPr>
          <p:cNvPr id="6" name="Date Placeholder 5"/>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9107322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700" dirty="0"/>
              <a:t>In which month does National Dental Hygienists Week occur?</a:t>
            </a:r>
          </a:p>
          <a:p>
            <a:endParaRPr lang="en-US" sz="1700" dirty="0"/>
          </a:p>
          <a:p>
            <a:r>
              <a:rPr lang="en-US" sz="1700" dirty="0"/>
              <a:t>And the answer is:</a:t>
            </a:r>
          </a:p>
          <a:p>
            <a:endParaRPr lang="en-US" sz="1700" dirty="0"/>
          </a:p>
          <a:p>
            <a:r>
              <a:rPr lang="en-US" sz="1700" dirty="0"/>
              <a:t>NDHW takes place in </a:t>
            </a:r>
            <a:r>
              <a:rPr lang="en-US" sz="1700" b="1" dirty="0"/>
              <a:t>APRIL</a:t>
            </a:r>
            <a:r>
              <a:rPr lang="en-US" sz="1700" dirty="0"/>
              <a:t>. For all things NDHW-related, visit CDHA’s website.</a:t>
            </a:r>
          </a:p>
        </p:txBody>
      </p:sp>
      <p:sp>
        <p:nvSpPr>
          <p:cNvPr id="4" name="Date Placeholder 3"/>
          <p:cNvSpPr>
            <a:spLocks noGrp="1"/>
          </p:cNvSpPr>
          <p:nvPr>
            <p:ph type="dt" idx="10"/>
          </p:nvPr>
        </p:nvSpPr>
        <p:spPr/>
        <p:txBody>
          <a:bodyPr/>
          <a:lstStyle/>
          <a:p>
            <a:pPr defTabSz="947044" fontAlgn="auto">
              <a:spcBef>
                <a:spcPts val="0"/>
              </a:spcBef>
              <a:spcAft>
                <a:spcPts val="0"/>
              </a:spcAft>
              <a:defRPr/>
            </a:pPr>
            <a:endParaRPr lang="en-GB" altLang="en-US" sz="1900" kern="0">
              <a:solidFill>
                <a:sysClr val="windowText" lastClr="000000"/>
              </a:solidFill>
            </a:endParaRPr>
          </a:p>
        </p:txBody>
      </p:sp>
    </p:spTree>
    <p:extLst>
      <p:ext uri="{BB962C8B-B14F-4D97-AF65-F5344CB8AC3E}">
        <p14:creationId xmlns:p14="http://schemas.microsoft.com/office/powerpoint/2010/main" val="39355194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47044">
              <a:defRPr/>
            </a:pPr>
            <a:r>
              <a:rPr lang="en-CA" sz="1700" dirty="0"/>
              <a:t>The CDHA website is your primary source of information and it’s mobile friendly!</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37</a:t>
            </a:fld>
            <a:endParaRPr lang="en-GB" altLang="en-US"/>
          </a:p>
        </p:txBody>
      </p:sp>
    </p:spTree>
    <p:extLst>
      <p:ext uri="{BB962C8B-B14F-4D97-AF65-F5344CB8AC3E}">
        <p14:creationId xmlns:p14="http://schemas.microsoft.com/office/powerpoint/2010/main" val="42633353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92500" lnSpcReduction="10000"/>
          </a:bodyPr>
          <a:lstStyle/>
          <a:p>
            <a:r>
              <a:rPr lang="en-CA" sz="1700" dirty="0"/>
              <a:t>Let’s look at some other reasons to be part of CDHA.</a:t>
            </a:r>
          </a:p>
          <a:p>
            <a:endParaRPr lang="en-CA" sz="1700" dirty="0"/>
          </a:p>
          <a:p>
            <a:r>
              <a:rPr lang="en-CA" sz="1700" dirty="0"/>
              <a:t>On the website, you can navigate to the </a:t>
            </a:r>
            <a:r>
              <a:rPr lang="en-CA" sz="1700" b="1" dirty="0"/>
              <a:t>career centre </a:t>
            </a:r>
            <a:r>
              <a:rPr lang="en-CA" sz="1700" dirty="0"/>
              <a:t>which is a great place for soon-to-be grads to look for career opportunities. It’s the most popular content page and is available for members only. And it has been revamped in early 2023 where you can:</a:t>
            </a:r>
          </a:p>
          <a:p>
            <a:endParaRPr lang="en-CA" sz="1700" dirty="0"/>
          </a:p>
          <a:p>
            <a:pPr marL="285750" indent="-285750">
              <a:buFont typeface="Arial" panose="020B0604020202020204" pitchFamily="34" charset="0"/>
              <a:buChar char="•"/>
            </a:pPr>
            <a:r>
              <a:rPr lang="en-US" sz="1700" dirty="0"/>
              <a:t>Search the latest employment opportunities, now by city or province;</a:t>
            </a:r>
          </a:p>
          <a:p>
            <a:pPr marL="285750" indent="-285750">
              <a:buFont typeface="Arial" panose="020B0604020202020204" pitchFamily="34" charset="0"/>
              <a:buChar char="•"/>
            </a:pPr>
            <a:r>
              <a:rPr lang="en-US" sz="1700" dirty="0"/>
              <a:t>Find out about salaries in your area;</a:t>
            </a:r>
          </a:p>
          <a:p>
            <a:pPr marL="285750" indent="-285750">
              <a:buFont typeface="Arial" panose="020B0604020202020204" pitchFamily="34" charset="0"/>
              <a:buChar char="•"/>
            </a:pPr>
            <a:r>
              <a:rPr lang="en-US" sz="1700" dirty="0"/>
              <a:t>Learn about healthy and respectful workplaces;</a:t>
            </a:r>
          </a:p>
          <a:p>
            <a:pPr marL="285750" indent="-285750">
              <a:buFont typeface="Arial" panose="020B0604020202020204" pitchFamily="34" charset="0"/>
              <a:buChar char="•"/>
            </a:pPr>
            <a:r>
              <a:rPr lang="en-US" sz="1700" dirty="0"/>
              <a:t>Access resources to help build your career; and more!</a:t>
            </a:r>
          </a:p>
          <a:p>
            <a:pPr marL="285750" indent="-285750">
              <a:buFont typeface="Arial" panose="020B0604020202020204" pitchFamily="34" charset="0"/>
              <a:buChar char="•"/>
            </a:pPr>
            <a:endParaRPr lang="en-US" sz="1700" dirty="0"/>
          </a:p>
          <a:p>
            <a:pPr marL="0" indent="0">
              <a:buFont typeface="Arial" panose="020B0604020202020204" pitchFamily="34" charset="0"/>
              <a:buNone/>
            </a:pPr>
            <a:r>
              <a:rPr lang="en-US" sz="1700" dirty="0"/>
              <a:t>With new postings almost daily, the Career Centre is the perfect platform for connecting with recruiters looking for your specialized skill set.</a:t>
            </a:r>
            <a:endParaRPr lang="en-CA" sz="1700" dirty="0"/>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38</a:t>
            </a:fld>
            <a:endParaRPr lang="en-GB" altLang="en-US"/>
          </a:p>
        </p:txBody>
      </p:sp>
    </p:spTree>
    <p:extLst>
      <p:ext uri="{BB962C8B-B14F-4D97-AF65-F5344CB8AC3E}">
        <p14:creationId xmlns:p14="http://schemas.microsoft.com/office/powerpoint/2010/main" val="1841799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You can even sign up for weekly career alerts delivered to your inbox each week! </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39</a:t>
            </a:fld>
            <a:endParaRPr lang="en-GB" altLang="en-US"/>
          </a:p>
        </p:txBody>
      </p:sp>
    </p:spTree>
    <p:extLst>
      <p:ext uri="{BB962C8B-B14F-4D97-AF65-F5344CB8AC3E}">
        <p14:creationId xmlns:p14="http://schemas.microsoft.com/office/powerpoint/2010/main" val="1348443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dirty="0"/>
              <a:t>So let’s talk a bit about why CDHA exists. Does anyone know what CDHA’s mission is? </a:t>
            </a:r>
          </a:p>
          <a:p>
            <a:endParaRPr lang="en-CA" sz="1700" dirty="0"/>
          </a:p>
          <a:p>
            <a:r>
              <a:rPr lang="en-CA" sz="1700" i="1" dirty="0"/>
              <a:t>(Hint) </a:t>
            </a:r>
            <a:r>
              <a:rPr lang="en-CA" sz="1700" dirty="0"/>
              <a:t>Are they the voice of the public? Or the voice of dental hygienists?</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a:t>
            </a:fld>
            <a:endParaRPr lang="en-GB" altLang="en-US" dirty="0"/>
          </a:p>
        </p:txBody>
      </p:sp>
    </p:spTree>
    <p:extLst>
      <p:ext uri="{BB962C8B-B14F-4D97-AF65-F5344CB8AC3E}">
        <p14:creationId xmlns:p14="http://schemas.microsoft.com/office/powerpoint/2010/main" val="7220643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Log into your online profile and check the appropriate communications box. You can then specify a specific province/territory or select “All Provinces.”</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40</a:t>
            </a:fld>
            <a:endParaRPr lang="en-GB" altLang="en-US"/>
          </a:p>
        </p:txBody>
      </p:sp>
    </p:spTree>
    <p:extLst>
      <p:ext uri="{BB962C8B-B14F-4D97-AF65-F5344CB8AC3E}">
        <p14:creationId xmlns:p14="http://schemas.microsoft.com/office/powerpoint/2010/main" val="40230241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sz="1700" dirty="0">
                <a:effectLst/>
                <a:latin typeface="Calibri" panose="020F0502020204030204" pitchFamily="34" charset="0"/>
                <a:ea typeface="Calibri" panose="020F0502020204030204" pitchFamily="34" charset="0"/>
                <a:cs typeface="Times New Roman" panose="02020603050405020304" pitchFamily="18" charset="0"/>
              </a:rPr>
              <a:t>Additional resources can be found on CDHA’s bilingual consumer website at </a:t>
            </a:r>
            <a:r>
              <a:rPr lang="en-US" sz="1700" b="1" dirty="0">
                <a:effectLst/>
                <a:latin typeface="Calibri" panose="020F0502020204030204" pitchFamily="34" charset="0"/>
                <a:ea typeface="Calibri" panose="020F0502020204030204" pitchFamily="34" charset="0"/>
                <a:cs typeface="Times New Roman" panose="02020603050405020304" pitchFamily="18" charset="0"/>
              </a:rPr>
              <a:t>dentalhygienecanada.ca</a:t>
            </a:r>
            <a:r>
              <a:rPr lang="en-US" sz="1700" dirty="0">
                <a:effectLst/>
                <a:latin typeface="Calibri" panose="020F0502020204030204" pitchFamily="34" charset="0"/>
                <a:ea typeface="Calibri" panose="020F0502020204030204" pitchFamily="34" charset="0"/>
                <a:cs typeface="Times New Roman" panose="02020603050405020304" pitchFamily="18" charset="0"/>
              </a:rPr>
              <a:t>. You’ll find all kinds of educational oral health information for clients of all ages. </a:t>
            </a:r>
            <a:r>
              <a:rPr lang="en-US" sz="1700" dirty="0"/>
              <a:t>Resources on fluoride, toothbrushing, and diabetes were recently added, and you can also check out resources on vaping, sugar, and tobacco. </a:t>
            </a:r>
          </a:p>
          <a:p>
            <a:endParaRPr lang="en-US" sz="1700" dirty="0"/>
          </a:p>
          <a:p>
            <a:r>
              <a:rPr kumimoji="0" lang="en-US" sz="1700" b="0" i="0" u="none" strike="noStrike" kern="1200" cap="none" spc="0" normalizeH="0" baseline="0" noProof="0" dirty="0">
                <a:ln>
                  <a:noFill/>
                </a:ln>
                <a:solidFill>
                  <a:prstClr val="black"/>
                </a:solidFill>
                <a:effectLst/>
                <a:uLnTx/>
                <a:uFillTx/>
                <a:latin typeface="Calibri"/>
                <a:ea typeface="MS PGothic" pitchFamily="34" charset="-128"/>
              </a:rPr>
              <a:t>Once you start client care clinics, the resources on dental hygiene Canada can be great handouts to give to clients to reinforce the education you’ve provided. A link to Dental Hygiene Canada can be found on the CDHA website at the top of the page. </a:t>
            </a:r>
            <a:endParaRPr lang="en-US" sz="1700" dirty="0"/>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41</a:t>
            </a:fld>
            <a:endParaRPr lang="en-GB" altLang="en-US"/>
          </a:p>
        </p:txBody>
      </p:sp>
    </p:spTree>
    <p:extLst>
      <p:ext uri="{BB962C8B-B14F-4D97-AF65-F5344CB8AC3E}">
        <p14:creationId xmlns:p14="http://schemas.microsoft.com/office/powerpoint/2010/main" val="15113647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700" dirty="0"/>
              <a:t>CDHA is thrilled to continue bringing you savings on movies, events, shopping, dining, and more… through </a:t>
            </a:r>
            <a:r>
              <a:rPr lang="en-US" sz="1700" dirty="0" err="1"/>
              <a:t>Perkopolis</a:t>
            </a:r>
            <a:r>
              <a:rPr lang="en-US" sz="1700" dirty="0"/>
              <a:t> and Endless Savings &amp; More! </a:t>
            </a:r>
          </a:p>
          <a:p>
            <a:endParaRPr lang="en-CA" sz="17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700" dirty="0"/>
              <a:t>Visit CDHA’s website to register for both discount programs and download their mobile apps.</a:t>
            </a:r>
            <a:endParaRPr lang="en-CA" sz="1700" dirty="0"/>
          </a:p>
          <a:p>
            <a:endParaRPr lang="en-CA" sz="1700" dirty="0"/>
          </a:p>
          <a:p>
            <a:r>
              <a:rPr lang="en-CA" sz="1700" dirty="0"/>
              <a:t>Let’s watch a quick video about one of them. [ </a:t>
            </a:r>
            <a:r>
              <a:rPr lang="en-CA" sz="2800" b="0" i="0" u="none" strike="noStrike" dirty="0">
                <a:effectLst/>
                <a:latin typeface="YouTube Noto"/>
                <a:hlinkClick r:id="rId3"/>
              </a:rPr>
              <a:t>https://youtu.be/giU8vR_hXjM</a:t>
            </a:r>
            <a:r>
              <a:rPr lang="en-CA" sz="2800" b="0" i="0" u="none" strike="noStrike" dirty="0">
                <a:effectLst/>
                <a:latin typeface="YouTube Noto"/>
              </a:rPr>
              <a:t> ]</a:t>
            </a:r>
            <a:endParaRPr lang="en-CA" sz="1700" dirty="0"/>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42</a:t>
            </a:fld>
            <a:endParaRPr lang="en-GB" altLang="en-US"/>
          </a:p>
        </p:txBody>
      </p:sp>
    </p:spTree>
    <p:extLst>
      <p:ext uri="{BB962C8B-B14F-4D97-AF65-F5344CB8AC3E}">
        <p14:creationId xmlns:p14="http://schemas.microsoft.com/office/powerpoint/2010/main" val="2199982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800" dirty="0"/>
              <a:t>CDHA is constantly striving to enhance the value of your membership. The association is pleased to offer a number of discount programs including: </a:t>
            </a:r>
          </a:p>
          <a:p>
            <a:endParaRPr lang="en-CA" sz="1800" dirty="0"/>
          </a:p>
          <a:p>
            <a:pPr marL="183883" indent="-183883">
              <a:buFont typeface="Arial" panose="020B0604020202020204" pitchFamily="34" charset="0"/>
              <a:buChar char="•"/>
            </a:pPr>
            <a:r>
              <a:rPr lang="en-CA" sz="1800" b="1" dirty="0"/>
              <a:t>GoodLife Fitness</a:t>
            </a:r>
            <a:r>
              <a:rPr lang="en-CA" sz="1800" dirty="0"/>
              <a:t> – which offers preferred membership pricing with access to over 200 clubs across Canada</a:t>
            </a:r>
          </a:p>
          <a:p>
            <a:pPr marL="183883" indent="-183883">
              <a:buFont typeface="Arial" panose="020B0604020202020204" pitchFamily="34" charset="0"/>
              <a:buChar char="•"/>
            </a:pPr>
            <a:r>
              <a:rPr lang="en-CA" sz="1800" dirty="0"/>
              <a:t>A worldwide inventory of </a:t>
            </a:r>
            <a:r>
              <a:rPr lang="en-CA" sz="1800" b="1" dirty="0"/>
              <a:t>hotels</a:t>
            </a:r>
            <a:r>
              <a:rPr lang="en-CA" sz="1800" b="0" dirty="0"/>
              <a:t> at unbeatable rates</a:t>
            </a:r>
          </a:p>
          <a:p>
            <a:pPr marL="183883" indent="-183883">
              <a:buFont typeface="Arial" panose="020B0604020202020204" pitchFamily="34" charset="0"/>
              <a:buChar char="•"/>
            </a:pPr>
            <a:r>
              <a:rPr lang="en-CA" sz="1800" dirty="0"/>
              <a:t>And more!</a:t>
            </a:r>
          </a:p>
          <a:p>
            <a:pPr marL="183883" indent="-183883">
              <a:buFont typeface="Arial" panose="020B0604020202020204" pitchFamily="34" charset="0"/>
              <a:buChar char="•"/>
            </a:pPr>
            <a:endParaRPr lang="en-CA" sz="180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CA" sz="1800" dirty="0"/>
              <a:t>If you have any new ideas for benefits, please let CDHA know!</a:t>
            </a:r>
          </a:p>
        </p:txBody>
      </p:sp>
    </p:spTree>
    <p:extLst>
      <p:ext uri="{BB962C8B-B14F-4D97-AF65-F5344CB8AC3E}">
        <p14:creationId xmlns:p14="http://schemas.microsoft.com/office/powerpoint/2010/main" val="39445722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As a CDHA student member, you also have </a:t>
            </a:r>
            <a:r>
              <a:rPr lang="en-CA" sz="1700" u="sng" dirty="0"/>
              <a:t>access</a:t>
            </a:r>
            <a:r>
              <a:rPr lang="en-CA" sz="1700" dirty="0"/>
              <a:t> to:</a:t>
            </a:r>
          </a:p>
          <a:p>
            <a:endParaRPr lang="en-CA" sz="1700" dirty="0"/>
          </a:p>
          <a:p>
            <a:pPr marL="177571" indent="-177571">
              <a:buFont typeface="Arial" panose="020B0604020202020204" pitchFamily="34" charset="0"/>
              <a:buChar char="•"/>
            </a:pPr>
            <a:r>
              <a:rPr lang="en-CA" sz="1700" dirty="0"/>
              <a:t>Savings on your home and auto insurance with preferred group rates and financial advisor services</a:t>
            </a:r>
          </a:p>
          <a:p>
            <a:pPr marL="0" indent="0">
              <a:buFont typeface="Arial" panose="020B0604020202020204" pitchFamily="34" charset="0"/>
              <a:buNone/>
            </a:pPr>
            <a:r>
              <a:rPr lang="en-CA" sz="1700" dirty="0"/>
              <a:t>and</a:t>
            </a:r>
          </a:p>
          <a:p>
            <a:pPr marL="177571" marR="0" lvl="0" indent="-177571"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700" dirty="0"/>
              <a:t>Personal insurance programs</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44</a:t>
            </a:fld>
            <a:endParaRPr lang="en-GB" altLang="en-US"/>
          </a:p>
        </p:txBody>
      </p:sp>
    </p:spTree>
    <p:extLst>
      <p:ext uri="{BB962C8B-B14F-4D97-AF65-F5344CB8AC3E}">
        <p14:creationId xmlns:p14="http://schemas.microsoft.com/office/powerpoint/2010/main" val="23930871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CA" sz="1700" dirty="0"/>
              <a:t>Once you’ve graduated and entered the workforce, CDHA has a variety of additional benefits including:</a:t>
            </a:r>
          </a:p>
          <a:p>
            <a:pPr marL="285750" indent="-285750">
              <a:buFont typeface="Arial" panose="020B0604020202020204" pitchFamily="34" charset="0"/>
              <a:buChar char="•"/>
            </a:pPr>
            <a:r>
              <a:rPr lang="en-CA" sz="1700" dirty="0"/>
              <a:t>Professional liability insurance</a:t>
            </a:r>
          </a:p>
          <a:p>
            <a:pPr marL="285750" indent="-285750">
              <a:buFont typeface="Arial" panose="020B0604020202020204" pitchFamily="34" charset="0"/>
              <a:buChar char="•"/>
            </a:pPr>
            <a:r>
              <a:rPr lang="en-CA" sz="1700" dirty="0"/>
              <a:t>Clinic business insurance</a:t>
            </a:r>
          </a:p>
          <a:p>
            <a:endParaRPr lang="en-CA" sz="1700" dirty="0"/>
          </a:p>
          <a:p>
            <a:r>
              <a:rPr lang="en-CA" sz="1700" dirty="0"/>
              <a:t>For more information on all member benefits, visit CDHA’s website.</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45</a:t>
            </a:fld>
            <a:endParaRPr lang="en-GB" altLang="en-US"/>
          </a:p>
        </p:txBody>
      </p:sp>
    </p:spTree>
    <p:extLst>
      <p:ext uri="{BB962C8B-B14F-4D97-AF65-F5344CB8AC3E}">
        <p14:creationId xmlns:p14="http://schemas.microsoft.com/office/powerpoint/2010/main" val="7871507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sz="1700" dirty="0"/>
              <a:t>After graduating from your dental hygiene program and successfully completing the National Dental Hygiene Certification Board Exam, you can upgrade your CDHA Student membership to Graduated Student membership. </a:t>
            </a:r>
          </a:p>
          <a:p>
            <a:endParaRPr lang="en-US" sz="1700" dirty="0"/>
          </a:p>
          <a:p>
            <a:r>
              <a:rPr lang="en-US" sz="1700" dirty="0"/>
              <a:t>Membership is still </a:t>
            </a:r>
            <a:r>
              <a:rPr lang="en-US" sz="1700" b="1" dirty="0"/>
              <a:t>FREE</a:t>
            </a:r>
            <a:r>
              <a:rPr lang="en-US" sz="1700" dirty="0"/>
              <a:t> and now it includes professional liability insurance coverage. Professional liability insurance is required in order to practice in the profession. </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46</a:t>
            </a:fld>
            <a:endParaRPr lang="en-GB" altLang="en-US"/>
          </a:p>
        </p:txBody>
      </p:sp>
    </p:spTree>
    <p:extLst>
      <p:ext uri="{BB962C8B-B14F-4D97-AF65-F5344CB8AC3E}">
        <p14:creationId xmlns:p14="http://schemas.microsoft.com/office/powerpoint/2010/main" val="26251757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dirty="0"/>
              <a:t>CDHA staff members are available to assist you with a variety of dental hygiene or membership inquiries or with any other related questions you may have. </a:t>
            </a:r>
          </a:p>
          <a:p>
            <a:endParaRPr lang="en-CA" sz="1700" dirty="0"/>
          </a:p>
          <a:p>
            <a:r>
              <a:rPr lang="en-CA" sz="1700" dirty="0"/>
              <a:t>Contact them:</a:t>
            </a:r>
          </a:p>
          <a:p>
            <a:endParaRPr lang="en-CA" sz="1700" dirty="0"/>
          </a:p>
          <a:p>
            <a:pPr marL="177571" indent="-177571">
              <a:buFont typeface="Arial" panose="020B0604020202020204" pitchFamily="34" charset="0"/>
              <a:buChar char="•"/>
            </a:pPr>
            <a:r>
              <a:rPr lang="en-CA" sz="1700" dirty="0"/>
              <a:t>By visiting the CDHA website; </a:t>
            </a:r>
          </a:p>
          <a:p>
            <a:pPr marL="177571" marR="0" lvl="0" indent="-177571"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700" dirty="0"/>
              <a:t>By email; or</a:t>
            </a:r>
          </a:p>
          <a:p>
            <a:pPr marL="177571" indent="-177571">
              <a:buFont typeface="Arial" panose="020B0604020202020204" pitchFamily="34" charset="0"/>
              <a:buChar char="•"/>
            </a:pPr>
            <a:r>
              <a:rPr lang="en-CA" sz="1700" dirty="0"/>
              <a:t>Via telephone</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47</a:t>
            </a:fld>
            <a:endParaRPr lang="en-GB" altLang="en-US"/>
          </a:p>
        </p:txBody>
      </p:sp>
    </p:spTree>
    <p:extLst>
      <p:ext uri="{BB962C8B-B14F-4D97-AF65-F5344CB8AC3E}">
        <p14:creationId xmlns:p14="http://schemas.microsoft.com/office/powerpoint/2010/main" val="28625874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defTabSz="947044">
              <a:defRPr/>
            </a:pPr>
            <a:r>
              <a:rPr lang="en-CA" sz="1700" dirty="0"/>
              <a:t>CDHA wants to make sure you have the opportunity to connect and share with CDHA and each other on various online and social media platforms including a special student Facebook group. Request to join this group today! </a:t>
            </a:r>
          </a:p>
          <a:p>
            <a:pPr defTabSz="947044">
              <a:defRPr/>
            </a:pPr>
            <a:endParaRPr lang="en-CA" sz="1700" dirty="0"/>
          </a:p>
          <a:p>
            <a:pPr defTabSz="947044">
              <a:defRPr/>
            </a:pPr>
            <a:r>
              <a:rPr lang="en-CA" sz="1700" dirty="0"/>
              <a:t>CDHA hosts a weekly #TriviaTuesday question so check it out and test your knowledge each week on a variety of topics.</a:t>
            </a:r>
          </a:p>
        </p:txBody>
      </p:sp>
    </p:spTree>
    <p:extLst>
      <p:ext uri="{BB962C8B-B14F-4D97-AF65-F5344CB8AC3E}">
        <p14:creationId xmlns:p14="http://schemas.microsoft.com/office/powerpoint/2010/main" val="38832998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47044" rtl="0" eaLnBrk="0" fontAlgn="base" latinLnBrk="0" hangingPunct="0">
              <a:lnSpc>
                <a:spcPct val="100000"/>
              </a:lnSpc>
              <a:spcBef>
                <a:spcPct val="30000"/>
              </a:spcBef>
              <a:spcAft>
                <a:spcPct val="0"/>
              </a:spcAft>
              <a:buClrTx/>
              <a:buSzTx/>
              <a:buFontTx/>
              <a:buNone/>
              <a:tabLst/>
              <a:defRPr/>
            </a:pPr>
            <a:r>
              <a:rPr lang="en-CA" sz="1700" dirty="0"/>
              <a:t>Joining CDHA is easy and it’s FREE. Visit </a:t>
            </a:r>
            <a:r>
              <a:rPr lang="en-CA" sz="1700" b="1" u="sng" dirty="0">
                <a:hlinkClick r:id="rId3"/>
              </a:rPr>
              <a:t>cdha.ca/join</a:t>
            </a:r>
            <a:r>
              <a:rPr lang="en-CA" sz="1700" b="1" dirty="0"/>
              <a:t> </a:t>
            </a:r>
            <a:r>
              <a:rPr lang="en-CA" sz="1700" dirty="0"/>
              <a:t>and select the Student Membership icon. </a:t>
            </a:r>
            <a:r>
              <a:rPr lang="en-CA" sz="1800" dirty="0">
                <a:effectLst/>
                <a:latin typeface="Calibri" panose="020F0502020204030204" pitchFamily="34" charset="0"/>
                <a:ea typeface="Calibri" panose="020F0502020204030204" pitchFamily="34" charset="0"/>
                <a:cs typeface="Times New Roman" panose="02020603050405020304" pitchFamily="18" charset="0"/>
              </a:rPr>
              <a:t>And once you’ve joined, you can start and then easily continue accessing your membership benefits with CDHA’s new student autorenewal feature. This means your student membership will be automatically renewed each year until your graduation.</a:t>
            </a:r>
            <a:endParaRPr lang="en-CA" sz="1700" dirty="0"/>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49</a:t>
            </a:fld>
            <a:endParaRPr lang="en-GB" altLang="en-US"/>
          </a:p>
        </p:txBody>
      </p:sp>
    </p:spTree>
    <p:extLst>
      <p:ext uri="{BB962C8B-B14F-4D97-AF65-F5344CB8AC3E}">
        <p14:creationId xmlns:p14="http://schemas.microsoft.com/office/powerpoint/2010/main" val="1183538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700" dirty="0"/>
              <a:t>CDHA is the collective, national </a:t>
            </a:r>
            <a:r>
              <a:rPr lang="en-CA" sz="1700" b="1" dirty="0"/>
              <a:t>voice</a:t>
            </a:r>
            <a:r>
              <a:rPr lang="en-CA" sz="1700" dirty="0"/>
              <a:t> of more than 31,000 </a:t>
            </a:r>
            <a:r>
              <a:rPr lang="en-CA" sz="1700" b="1" dirty="0"/>
              <a:t>dental hygienists</a:t>
            </a:r>
            <a:r>
              <a:rPr lang="en-CA" sz="1700" dirty="0"/>
              <a:t> working in Canada, and they directly represent more than 21,000 members including students. </a:t>
            </a:r>
          </a:p>
          <a:p>
            <a:endParaRPr lang="en-CA" sz="1700" dirty="0"/>
          </a:p>
          <a:p>
            <a:r>
              <a:rPr lang="en-CA" sz="1700" dirty="0"/>
              <a:t>The primary role or mandate of CDHA is to advance the dental hygiene profession, support its members, and contribute to the oral health and the general well-being of all persons living in Canada.</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560198-4516-624E-A38D-404E673C289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sym typeface="Palatino" pitchFamily="-8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sym typeface="Palatino" pitchFamily="-84" charset="0"/>
            </a:endParaRPr>
          </a:p>
        </p:txBody>
      </p:sp>
    </p:spTree>
    <p:extLst>
      <p:ext uri="{BB962C8B-B14F-4D97-AF65-F5344CB8AC3E}">
        <p14:creationId xmlns:p14="http://schemas.microsoft.com/office/powerpoint/2010/main" val="6341174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900" dirty="0"/>
              <a:t>Final quiz question! Get ready… </a:t>
            </a:r>
          </a:p>
        </p:txBody>
      </p:sp>
      <p:sp>
        <p:nvSpPr>
          <p:cNvPr id="5" name="Slide Number Placeholder 4"/>
          <p:cNvSpPr>
            <a:spLocks noGrp="1"/>
          </p:cNvSpPr>
          <p:nvPr>
            <p:ph type="sldNum" sz="quarter" idx="10"/>
          </p:nvPr>
        </p:nvSpPr>
        <p:spPr/>
        <p:txBody>
          <a:bodyPr/>
          <a:lstStyle/>
          <a:p>
            <a:fld id="{2922CD43-E934-4847-992E-37B0B5850983}" type="slidenum">
              <a:rPr lang="en-GB" altLang="en-US" smtClean="0"/>
              <a:pPr/>
              <a:t>50</a:t>
            </a:fld>
            <a:endParaRPr lang="en-GB" altLang="en-US"/>
          </a:p>
        </p:txBody>
      </p:sp>
      <p:sp>
        <p:nvSpPr>
          <p:cNvPr id="6" name="Date Placeholder 5"/>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42540010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700" dirty="0"/>
              <a:t>What membership benefit most excites you?</a:t>
            </a:r>
          </a:p>
          <a:p>
            <a:endParaRPr lang="en-US" sz="1700" dirty="0"/>
          </a:p>
          <a:p>
            <a:r>
              <a:rPr lang="en-US" sz="1700" i="1" dirty="0"/>
              <a:t>[NOTE TO PRESENTER – this is a trick question! Any CDHA member benefits that a student offers up is correct]</a:t>
            </a:r>
          </a:p>
          <a:p>
            <a:endParaRPr lang="en-US" sz="1700" dirty="0"/>
          </a:p>
          <a:p>
            <a:r>
              <a:rPr lang="en-US" sz="1700" dirty="0"/>
              <a:t>There are a number of CDHA membership benefits available to you! Some are listed here and there’s more information on CDHA’s website at </a:t>
            </a:r>
            <a:r>
              <a:rPr lang="en-US" sz="1700" b="1" dirty="0"/>
              <a:t>cdha.ca/benefits</a:t>
            </a:r>
            <a:r>
              <a:rPr lang="en-US" sz="1700" dirty="0"/>
              <a:t>.</a:t>
            </a:r>
          </a:p>
        </p:txBody>
      </p:sp>
      <p:sp>
        <p:nvSpPr>
          <p:cNvPr id="4" name="Date Placeholder 3"/>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37634785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We hope this presentation has answered all of your questions about CDHA. Feel free to contact CDHA or your CDHA student leader if you have any other questions. </a:t>
            </a:r>
          </a:p>
          <a:p>
            <a:endParaRPr lang="en-US" sz="1700" dirty="0"/>
          </a:p>
          <a:p>
            <a:r>
              <a:rPr lang="en-US" sz="1700" dirty="0"/>
              <a:t>And finally, congratulations on your choice of an exciting career in dental hygiene! Join the CDHA community and let your voice be heard. Don’t forget: student membership is FREE!</a:t>
            </a:r>
          </a:p>
        </p:txBody>
      </p:sp>
      <p:sp>
        <p:nvSpPr>
          <p:cNvPr id="5" name="Date Placeholder 4"/>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3287964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700" dirty="0"/>
              <a:t>Let’s take a look at the historical background of legal recognition of dental hygiene in Canada:</a:t>
            </a:r>
          </a:p>
          <a:p>
            <a:endParaRPr lang="en-CA" sz="1700" dirty="0"/>
          </a:p>
          <a:p>
            <a:pPr marL="177571" indent="-177571">
              <a:buFont typeface="Arial" panose="020B0604020202020204" pitchFamily="34" charset="0"/>
              <a:buChar char="•"/>
            </a:pPr>
            <a:r>
              <a:rPr lang="en-CA" sz="1700" dirty="0"/>
              <a:t>In 1947, dental hygiene was recognized as a health occupation in Ontario. </a:t>
            </a:r>
          </a:p>
          <a:p>
            <a:pPr marL="177571" indent="-177571">
              <a:buFont typeface="Arial" panose="020B0604020202020204" pitchFamily="34" charset="0"/>
              <a:buChar char="•"/>
            </a:pPr>
            <a:r>
              <a:rPr lang="en-CA" sz="1700" dirty="0"/>
              <a:t>In 1963, the Canadian Dental Hygienists Association was formed. </a:t>
            </a:r>
          </a:p>
          <a:p>
            <a:pPr marL="177571" indent="-177571">
              <a:buFont typeface="Arial" panose="020B0604020202020204" pitchFamily="34" charset="0"/>
              <a:buChar char="•"/>
            </a:pPr>
            <a:r>
              <a:rPr lang="en-CA" sz="1700" dirty="0"/>
              <a:t>In the mid-1970s and particularly from the early 1990s to date, dental hygiene gradually achieved self-regulation and professional status. </a:t>
            </a:r>
          </a:p>
          <a:p>
            <a:pPr marL="177571" indent="-177571">
              <a:buFont typeface="Arial" panose="020B0604020202020204" pitchFamily="34" charset="0"/>
              <a:buChar char="•"/>
            </a:pPr>
            <a:r>
              <a:rPr lang="en-CA" sz="1700" dirty="0"/>
              <a:t>Today, dental hygienists can practise independently and without supervision in all areas except PEI and The North.</a:t>
            </a:r>
            <a:r>
              <a:rPr lang="en-US" sz="1700" dirty="0"/>
              <a:t> </a:t>
            </a:r>
            <a:endParaRPr lang="en-CA" sz="1700" dirty="0"/>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6</a:t>
            </a:fld>
            <a:endParaRPr lang="en-GB" altLang="en-US" dirty="0"/>
          </a:p>
        </p:txBody>
      </p:sp>
    </p:spTree>
    <p:extLst>
      <p:ext uri="{BB962C8B-B14F-4D97-AF65-F5344CB8AC3E}">
        <p14:creationId xmlns:p14="http://schemas.microsoft.com/office/powerpoint/2010/main" val="461866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CDHA is directed by a board of dental hygienists who represent the 10 provinces and the North.</a:t>
            </a:r>
          </a:p>
          <a:p>
            <a:endParaRPr lang="en-CA" sz="1700" dirty="0"/>
          </a:p>
          <a:p>
            <a:r>
              <a:rPr lang="en-CA" sz="1700" dirty="0"/>
              <a:t>Board and staff focus on five broad areas:</a:t>
            </a:r>
          </a:p>
          <a:p>
            <a:pPr marL="236761" indent="-236761">
              <a:buFont typeface="+mj-lt"/>
              <a:buAutoNum type="arabicPeriod"/>
            </a:pPr>
            <a:r>
              <a:rPr lang="en-CA" sz="1700" dirty="0"/>
              <a:t>Professional Knowledge</a:t>
            </a:r>
          </a:p>
          <a:p>
            <a:pPr marL="236761" indent="-236761">
              <a:buFont typeface="+mj-lt"/>
              <a:buAutoNum type="arabicPeriod"/>
            </a:pPr>
            <a:r>
              <a:rPr lang="en-CA" sz="1700" dirty="0"/>
              <a:t>Public Policy Environment</a:t>
            </a:r>
          </a:p>
          <a:p>
            <a:pPr marL="236761" indent="-236761">
              <a:buFont typeface="+mj-lt"/>
              <a:buAutoNum type="arabicPeriod"/>
            </a:pPr>
            <a:r>
              <a:rPr lang="en-CA" sz="1700" dirty="0"/>
              <a:t>Professional Practice – which includes Healthier and More Respectful Workplace and Pandemic Response</a:t>
            </a:r>
          </a:p>
          <a:p>
            <a:pPr marL="236761" indent="-236761" defTabSz="947044">
              <a:buFont typeface="+mj-lt"/>
              <a:buAutoNum type="arabicPeriod"/>
              <a:defRPr/>
            </a:pPr>
            <a:r>
              <a:rPr lang="en-CA" sz="1700" dirty="0"/>
              <a:t>Public Recognition and</a:t>
            </a:r>
          </a:p>
          <a:p>
            <a:pPr marL="236761" indent="-236761">
              <a:buFont typeface="+mj-lt"/>
              <a:buAutoNum type="arabicPeriod"/>
            </a:pPr>
            <a:r>
              <a:rPr lang="en-CA" sz="1700" dirty="0"/>
              <a:t>Leadership</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7</a:t>
            </a:fld>
            <a:endParaRPr lang="en-GB" altLang="en-US" dirty="0"/>
          </a:p>
        </p:txBody>
      </p:sp>
    </p:spTree>
    <p:extLst>
      <p:ext uri="{BB962C8B-B14F-4D97-AF65-F5344CB8AC3E}">
        <p14:creationId xmlns:p14="http://schemas.microsoft.com/office/powerpoint/2010/main" val="3564414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CDHA is managed by a staff at the national office in Ottawa. </a:t>
            </a:r>
          </a:p>
          <a:p>
            <a:endParaRPr lang="en-CA" sz="17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CDHA board and staff members are here to serve you. Consult the CDHA website and contact them by phone, email, or social media.</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8</a:t>
            </a:fld>
            <a:endParaRPr lang="en-GB" altLang="en-US" dirty="0"/>
          </a:p>
        </p:txBody>
      </p:sp>
    </p:spTree>
    <p:extLst>
      <p:ext uri="{BB962C8B-B14F-4D97-AF65-F5344CB8AC3E}">
        <p14:creationId xmlns:p14="http://schemas.microsoft.com/office/powerpoint/2010/main" val="378147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47044">
              <a:defRPr/>
            </a:pPr>
            <a:r>
              <a:rPr lang="en-CA" sz="1700" dirty="0"/>
              <a:t>There are several key organizations in the profession. Each organization has different roles and responsibilities. It’s important to understand each of these organizations and the role they will play in your career as a dental hygienist. Let’s take a look at how each organization functions within the profession.</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9</a:t>
            </a:fld>
            <a:endParaRPr lang="en-GB" altLang="en-US" dirty="0"/>
          </a:p>
        </p:txBody>
      </p:sp>
    </p:spTree>
    <p:extLst>
      <p:ext uri="{BB962C8B-B14F-4D97-AF65-F5344CB8AC3E}">
        <p14:creationId xmlns:p14="http://schemas.microsoft.com/office/powerpoint/2010/main" val="1069664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99673" y="3030541"/>
            <a:ext cx="14740917" cy="2090737"/>
          </a:xfrm>
        </p:spPr>
        <p:txBody>
          <a:bodyPr/>
          <a:lstStyle/>
          <a:p>
            <a:r>
              <a:rPr lang="en-CA"/>
              <a:t>Click to edit Master title style</a:t>
            </a:r>
            <a:endParaRPr lang="en-US"/>
          </a:p>
        </p:txBody>
      </p:sp>
      <p:sp>
        <p:nvSpPr>
          <p:cNvPr id="3" name="Subtitle 2"/>
          <p:cNvSpPr>
            <a:spLocks noGrp="1"/>
          </p:cNvSpPr>
          <p:nvPr>
            <p:ph type="subTitle" idx="1"/>
          </p:nvPr>
        </p:nvSpPr>
        <p:spPr>
          <a:xfrm>
            <a:off x="2601466" y="5527678"/>
            <a:ext cx="12137337" cy="2492375"/>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8"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CA"/>
              <a:t>Click to edit Master subtitle style</a:t>
            </a:r>
            <a:endParaRPr lang="en-US"/>
          </a:p>
        </p:txBody>
      </p:sp>
    </p:spTree>
    <p:extLst>
      <p:ext uri="{BB962C8B-B14F-4D97-AF65-F5344CB8AC3E}">
        <p14:creationId xmlns:p14="http://schemas.microsoft.com/office/powerpoint/2010/main" val="2496065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730492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571268" y="2049512"/>
            <a:ext cx="3901135" cy="6931744"/>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867860" y="2049512"/>
            <a:ext cx="11500202" cy="6931744"/>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191256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5716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577857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086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488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2430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2466810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867862" y="3171949"/>
            <a:ext cx="7660451" cy="909637"/>
          </a:xfrm>
        </p:spPr>
        <p:txBody>
          <a:bodyPr anchor="b"/>
          <a:lstStyle>
            <a:lvl1pPr marL="0" indent="0">
              <a:buNone/>
              <a:defRPr sz="2400" b="1"/>
            </a:lvl1pPr>
            <a:lvl2pPr marL="457223" indent="0">
              <a:buNone/>
              <a:defRPr sz="2000" b="1"/>
            </a:lvl2pPr>
            <a:lvl3pPr marL="914446" indent="0">
              <a:buNone/>
              <a:defRPr sz="1800" b="1"/>
            </a:lvl3pPr>
            <a:lvl4pPr marL="1371668" indent="0">
              <a:buNone/>
              <a:defRPr sz="1600" b="1"/>
            </a:lvl4pPr>
            <a:lvl5pPr marL="1828892"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4" name="Content Placeholder 3"/>
          <p:cNvSpPr>
            <a:spLocks noGrp="1"/>
          </p:cNvSpPr>
          <p:nvPr>
            <p:ph sz="half" idx="2"/>
          </p:nvPr>
        </p:nvSpPr>
        <p:spPr>
          <a:xfrm>
            <a:off x="867862" y="4081586"/>
            <a:ext cx="7660451"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807722" y="3171949"/>
            <a:ext cx="7664683" cy="909637"/>
          </a:xfrm>
        </p:spPr>
        <p:txBody>
          <a:bodyPr anchor="b"/>
          <a:lstStyle>
            <a:lvl1pPr marL="0" indent="0">
              <a:buNone/>
              <a:defRPr sz="2400" b="1"/>
            </a:lvl1pPr>
            <a:lvl2pPr marL="457223" indent="0">
              <a:buNone/>
              <a:defRPr sz="2000" b="1"/>
            </a:lvl2pPr>
            <a:lvl3pPr marL="914446" indent="0">
              <a:buNone/>
              <a:defRPr sz="1800" b="1"/>
            </a:lvl3pPr>
            <a:lvl4pPr marL="1371668" indent="0">
              <a:buNone/>
              <a:defRPr sz="1600" b="1"/>
            </a:lvl4pPr>
            <a:lvl5pPr marL="1828892"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6" name="Content Placeholder 5"/>
          <p:cNvSpPr>
            <a:spLocks noGrp="1"/>
          </p:cNvSpPr>
          <p:nvPr>
            <p:ph sz="quarter" idx="4"/>
          </p:nvPr>
        </p:nvSpPr>
        <p:spPr>
          <a:xfrm>
            <a:off x="8807722" y="4081586"/>
            <a:ext cx="7664683"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9877388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995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3336567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002481"/>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562897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613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a:prstGeom prst="rect">
            <a:avLst/>
          </a:prstGeo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a:prstGeom prst="rect">
            <a:avLst/>
          </a:prstGeo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C885B0A-5983-486C-8790-052173C57F58}"/>
              </a:ext>
            </a:extLst>
          </p:cNvPr>
          <p:cNvSpPr>
            <a:spLocks noGrp="1"/>
          </p:cNvSpPr>
          <p:nvPr>
            <p:ph type="dt" sz="half" idx="10"/>
          </p:nvPr>
        </p:nvSpPr>
        <p:spPr>
          <a:xfrm>
            <a:off x="1192143" y="9040143"/>
            <a:ext cx="3901559" cy="519289"/>
          </a:xfrm>
          <a:prstGeom prst="rect">
            <a:avLst/>
          </a:prstGeom>
        </p:spPr>
        <p:txBody>
          <a:bodyPr/>
          <a:lstStyle>
            <a:lvl1pPr>
              <a:defRPr/>
            </a:lvl1pPr>
          </a:lstStyle>
          <a:p>
            <a:pPr>
              <a:defRPr/>
            </a:pPr>
            <a:fld id="{F7D3BCEC-661E-4C7A-85FC-38D7D0C25853}" type="datetimeFigureOut">
              <a:rPr lang="en-US"/>
              <a:pPr>
                <a:defRPr/>
              </a:pPr>
              <a:t>2/2/2023</a:t>
            </a:fld>
            <a:endParaRPr lang="en-US"/>
          </a:p>
        </p:txBody>
      </p:sp>
      <p:sp>
        <p:nvSpPr>
          <p:cNvPr id="5" name="Footer Placeholder 4">
            <a:extLst>
              <a:ext uri="{FF2B5EF4-FFF2-40B4-BE49-F238E27FC236}">
                <a16:creationId xmlns:a16="http://schemas.microsoft.com/office/drawing/2014/main" id="{EBC51705-D277-4DA6-BB58-32AC09A91E8D}"/>
              </a:ext>
            </a:extLst>
          </p:cNvPr>
          <p:cNvSpPr>
            <a:spLocks noGrp="1"/>
          </p:cNvSpPr>
          <p:nvPr>
            <p:ph type="ftr" sz="quarter" idx="11"/>
          </p:nvPr>
        </p:nvSpPr>
        <p:spPr>
          <a:xfrm>
            <a:off x="5743962" y="9040143"/>
            <a:ext cx="5852339" cy="519289"/>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5DCB7EC-CC25-49FB-977F-9B53AFBD162E}"/>
              </a:ext>
            </a:extLst>
          </p:cNvPr>
          <p:cNvSpPr>
            <a:spLocks noGrp="1"/>
          </p:cNvSpPr>
          <p:nvPr>
            <p:ph type="sldNum" sz="quarter" idx="12"/>
          </p:nvPr>
        </p:nvSpPr>
        <p:spPr>
          <a:xfrm>
            <a:off x="12246561" y="9040143"/>
            <a:ext cx="3901559" cy="519289"/>
          </a:xfrm>
          <a:prstGeom prst="rect">
            <a:avLst/>
          </a:prstGeom>
        </p:spPr>
        <p:txBody>
          <a:bodyPr vert="horz" wrap="square" lIns="91440" tIns="45720" rIns="91440" bIns="45720" numCol="1" anchor="t" anchorCtr="0" compatLnSpc="1">
            <a:prstTxWarp prst="textNoShape">
              <a:avLst/>
            </a:prstTxWarp>
          </a:bodyPr>
          <a:lstStyle>
            <a:lvl1pPr>
              <a:defRPr/>
            </a:lvl1pPr>
          </a:lstStyle>
          <a:p>
            <a:fld id="{55A5FB22-77D1-4588-898E-88535E12ECC3}" type="slidenum">
              <a:rPr lang="en-US" altLang="en-US"/>
              <a:pPr/>
              <a:t>‹#›</a:t>
            </a:fld>
            <a:endParaRPr lang="en-US" altLang="en-US"/>
          </a:p>
        </p:txBody>
      </p:sp>
    </p:spTree>
    <p:extLst>
      <p:ext uri="{BB962C8B-B14F-4D97-AF65-F5344CB8AC3E}">
        <p14:creationId xmlns:p14="http://schemas.microsoft.com/office/powerpoint/2010/main" val="24750496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458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814ABAAA-79F2-4AAD-821D-75E64E769781}"/>
              </a:ext>
            </a:extLst>
          </p:cNvPr>
          <p:cNvSpPr>
            <a:spLocks noGrp="1"/>
          </p:cNvSpPr>
          <p:nvPr>
            <p:ph type="sldNum" sz="quarter" idx="10"/>
          </p:nvPr>
        </p:nvSpPr>
        <p:spPr>
          <a:xfrm>
            <a:off x="12246561" y="9040143"/>
            <a:ext cx="3901559" cy="519289"/>
          </a:xfrm>
          <a:prstGeom prst="rect">
            <a:avLst/>
          </a:prstGeom>
        </p:spPr>
        <p:txBody>
          <a:bodyPr vert="horz" wrap="square" lIns="91440" tIns="45720" rIns="91440" bIns="45720" numCol="1" anchor="t" anchorCtr="0" compatLnSpc="1">
            <a:prstTxWarp prst="textNoShape">
              <a:avLst/>
            </a:prstTxWarp>
          </a:bodyPr>
          <a:lstStyle>
            <a:lvl1pPr>
              <a:defRPr/>
            </a:lvl1pPr>
          </a:lstStyle>
          <a:p>
            <a:fld id="{C6D33C94-111C-4253-9815-0DDC683F3F20}" type="slidenum">
              <a:rPr lang="en-US" altLang="en-US"/>
              <a:pPr/>
              <a:t>‹#›</a:t>
            </a:fld>
            <a:endParaRPr lang="en-US" altLang="en-US"/>
          </a:p>
        </p:txBody>
      </p:sp>
    </p:spTree>
    <p:extLst>
      <p:ext uri="{BB962C8B-B14F-4D97-AF65-F5344CB8AC3E}">
        <p14:creationId xmlns:p14="http://schemas.microsoft.com/office/powerpoint/2010/main" val="1003018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47661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867862" y="3171949"/>
            <a:ext cx="7660451" cy="909637"/>
          </a:xfrm>
        </p:spPr>
        <p:txBody>
          <a:bodyPr anchor="b"/>
          <a:lstStyle>
            <a:lvl1pPr marL="0" indent="0">
              <a:buNone/>
              <a:defRPr sz="2400" b="1"/>
            </a:lvl1pPr>
            <a:lvl2pPr marL="457223" indent="0">
              <a:buNone/>
              <a:defRPr sz="2000" b="1"/>
            </a:lvl2pPr>
            <a:lvl3pPr marL="914446" indent="0">
              <a:buNone/>
              <a:defRPr sz="1800" b="1"/>
            </a:lvl3pPr>
            <a:lvl4pPr marL="1371668" indent="0">
              <a:buNone/>
              <a:defRPr sz="1600" b="1"/>
            </a:lvl4pPr>
            <a:lvl5pPr marL="1828892"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4" name="Content Placeholder 3"/>
          <p:cNvSpPr>
            <a:spLocks noGrp="1"/>
          </p:cNvSpPr>
          <p:nvPr>
            <p:ph sz="half" idx="2"/>
          </p:nvPr>
        </p:nvSpPr>
        <p:spPr>
          <a:xfrm>
            <a:off x="867862" y="4081586"/>
            <a:ext cx="7660451"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807722" y="3171949"/>
            <a:ext cx="7664683" cy="909637"/>
          </a:xfrm>
        </p:spPr>
        <p:txBody>
          <a:bodyPr anchor="b"/>
          <a:lstStyle>
            <a:lvl1pPr marL="0" indent="0">
              <a:buNone/>
              <a:defRPr sz="2400" b="1"/>
            </a:lvl1pPr>
            <a:lvl2pPr marL="457223" indent="0">
              <a:buNone/>
              <a:defRPr sz="2000" b="1"/>
            </a:lvl2pPr>
            <a:lvl3pPr marL="914446" indent="0">
              <a:buNone/>
              <a:defRPr sz="1800" b="1"/>
            </a:lvl3pPr>
            <a:lvl4pPr marL="1371668" indent="0">
              <a:buNone/>
              <a:defRPr sz="1600" b="1"/>
            </a:lvl4pPr>
            <a:lvl5pPr marL="1828892"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6" name="Content Placeholder 5"/>
          <p:cNvSpPr>
            <a:spLocks noGrp="1"/>
          </p:cNvSpPr>
          <p:nvPr>
            <p:ph sz="quarter" idx="4"/>
          </p:nvPr>
        </p:nvSpPr>
        <p:spPr>
          <a:xfrm>
            <a:off x="8807722" y="4081586"/>
            <a:ext cx="7664683"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5823288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16"/>
        <p:cNvGrpSpPr/>
        <p:nvPr/>
      </p:nvGrpSpPr>
      <p:grpSpPr>
        <a:xfrm>
          <a:off x="0" y="0"/>
          <a:ext cx="0" cy="0"/>
          <a:chOff x="0" y="0"/>
          <a:chExt cx="0" cy="0"/>
        </a:xfrm>
      </p:grpSpPr>
      <p:sp>
        <p:nvSpPr>
          <p:cNvPr id="21" name="Google Shape;21;p29"/>
          <p:cNvSpPr txBox="1">
            <a:spLocks noGrp="1"/>
          </p:cNvSpPr>
          <p:nvPr>
            <p:ph type="title"/>
          </p:nvPr>
        </p:nvSpPr>
        <p:spPr>
          <a:xfrm>
            <a:off x="4711964" y="1970422"/>
            <a:ext cx="11580087" cy="831147"/>
          </a:xfrm>
          <a:prstGeom prst="rect">
            <a:avLst/>
          </a:prstGeom>
          <a:noFill/>
          <a:ln>
            <a:noFill/>
          </a:ln>
        </p:spPr>
        <p:txBody>
          <a:bodyPr spcFirstLastPara="1" wrap="square" lIns="64275" tIns="32125" rIns="64275" bIns="32125" anchor="b" anchorCtr="0">
            <a:noAutofit/>
          </a:bodyPr>
          <a:lstStyle>
            <a:lvl1pPr lvl="0" algn="l">
              <a:lnSpc>
                <a:spcPct val="100000"/>
              </a:lnSpc>
              <a:spcBef>
                <a:spcPts val="0"/>
              </a:spcBef>
              <a:spcAft>
                <a:spcPts val="0"/>
              </a:spcAft>
              <a:buClr>
                <a:srgbClr val="D3010D"/>
              </a:buClr>
              <a:buSzPts val="4200"/>
              <a:buFont typeface="ColgateReady Light"/>
              <a:buNone/>
              <a:defRPr sz="5973"/>
            </a:lvl1pPr>
            <a:lvl2pPr lvl="1" algn="l">
              <a:lnSpc>
                <a:spcPct val="100000"/>
              </a:lnSpc>
              <a:spcBef>
                <a:spcPts val="0"/>
              </a:spcBef>
              <a:spcAft>
                <a:spcPts val="0"/>
              </a:spcAft>
              <a:buClr>
                <a:srgbClr val="D3010D"/>
              </a:buClr>
              <a:buSzPts val="1300"/>
              <a:buNone/>
              <a:defRPr/>
            </a:lvl2pPr>
            <a:lvl3pPr lvl="2" algn="l">
              <a:lnSpc>
                <a:spcPct val="100000"/>
              </a:lnSpc>
              <a:spcBef>
                <a:spcPts val="0"/>
              </a:spcBef>
              <a:spcAft>
                <a:spcPts val="0"/>
              </a:spcAft>
              <a:buClr>
                <a:srgbClr val="D3010D"/>
              </a:buClr>
              <a:buSzPts val="1300"/>
              <a:buNone/>
              <a:defRPr/>
            </a:lvl3pPr>
            <a:lvl4pPr lvl="3" algn="l">
              <a:lnSpc>
                <a:spcPct val="100000"/>
              </a:lnSpc>
              <a:spcBef>
                <a:spcPts val="0"/>
              </a:spcBef>
              <a:spcAft>
                <a:spcPts val="0"/>
              </a:spcAft>
              <a:buClr>
                <a:srgbClr val="D3010D"/>
              </a:buClr>
              <a:buSzPts val="1300"/>
              <a:buNone/>
              <a:defRPr/>
            </a:lvl4pPr>
            <a:lvl5pPr lvl="4" algn="l">
              <a:lnSpc>
                <a:spcPct val="100000"/>
              </a:lnSpc>
              <a:spcBef>
                <a:spcPts val="0"/>
              </a:spcBef>
              <a:spcAft>
                <a:spcPts val="0"/>
              </a:spcAft>
              <a:buClr>
                <a:srgbClr val="D3010D"/>
              </a:buClr>
              <a:buSzPts val="1300"/>
              <a:buNone/>
              <a:defRPr/>
            </a:lvl5pPr>
            <a:lvl6pPr lvl="5" algn="l">
              <a:lnSpc>
                <a:spcPct val="100000"/>
              </a:lnSpc>
              <a:spcBef>
                <a:spcPts val="0"/>
              </a:spcBef>
              <a:spcAft>
                <a:spcPts val="0"/>
              </a:spcAft>
              <a:buClr>
                <a:srgbClr val="D3010D"/>
              </a:buClr>
              <a:buSzPts val="1300"/>
              <a:buNone/>
              <a:defRPr/>
            </a:lvl6pPr>
            <a:lvl7pPr lvl="6" algn="l">
              <a:lnSpc>
                <a:spcPct val="100000"/>
              </a:lnSpc>
              <a:spcBef>
                <a:spcPts val="0"/>
              </a:spcBef>
              <a:spcAft>
                <a:spcPts val="0"/>
              </a:spcAft>
              <a:buClr>
                <a:srgbClr val="D3010D"/>
              </a:buClr>
              <a:buSzPts val="1300"/>
              <a:buNone/>
              <a:defRPr/>
            </a:lvl7pPr>
            <a:lvl8pPr lvl="7" algn="l">
              <a:lnSpc>
                <a:spcPct val="100000"/>
              </a:lnSpc>
              <a:spcBef>
                <a:spcPts val="0"/>
              </a:spcBef>
              <a:spcAft>
                <a:spcPts val="0"/>
              </a:spcAft>
              <a:buClr>
                <a:srgbClr val="D3010D"/>
              </a:buClr>
              <a:buSzPts val="1300"/>
              <a:buNone/>
              <a:defRPr/>
            </a:lvl8pPr>
            <a:lvl9pPr lvl="8" algn="l">
              <a:lnSpc>
                <a:spcPct val="100000"/>
              </a:lnSpc>
              <a:spcBef>
                <a:spcPts val="0"/>
              </a:spcBef>
              <a:spcAft>
                <a:spcPts val="0"/>
              </a:spcAft>
              <a:buClr>
                <a:srgbClr val="D3010D"/>
              </a:buClr>
              <a:buSzPts val="1300"/>
              <a:buNone/>
              <a:defRPr/>
            </a:lvl9pPr>
          </a:lstStyle>
          <a:p>
            <a:endParaRPr/>
          </a:p>
        </p:txBody>
      </p:sp>
      <p:sp>
        <p:nvSpPr>
          <p:cNvPr id="22" name="Google Shape;22;p29"/>
          <p:cNvSpPr txBox="1">
            <a:spLocks noGrp="1"/>
          </p:cNvSpPr>
          <p:nvPr>
            <p:ph type="body" idx="1"/>
          </p:nvPr>
        </p:nvSpPr>
        <p:spPr>
          <a:xfrm>
            <a:off x="4777726" y="2912545"/>
            <a:ext cx="2269367" cy="478293"/>
          </a:xfrm>
          <a:prstGeom prst="rect">
            <a:avLst/>
          </a:prstGeom>
          <a:noFill/>
          <a:ln>
            <a:noFill/>
          </a:ln>
        </p:spPr>
        <p:txBody>
          <a:bodyPr spcFirstLastPara="1" wrap="square" lIns="64275" tIns="32125" rIns="64275" bIns="32125" anchor="t" anchorCtr="0">
            <a:noAutofit/>
          </a:bodyPr>
          <a:lstStyle>
            <a:lvl1pPr marL="650263" lvl="0" indent="-478665" algn="l">
              <a:lnSpc>
                <a:spcPct val="100000"/>
              </a:lnSpc>
              <a:spcBef>
                <a:spcPts val="0"/>
              </a:spcBef>
              <a:spcAft>
                <a:spcPts val="0"/>
              </a:spcAft>
              <a:buClr>
                <a:schemeClr val="dk1"/>
              </a:buClr>
              <a:buSzPts val="1700"/>
              <a:buFont typeface="ColgateReady Light"/>
              <a:buChar char="•"/>
              <a:defRPr sz="2418">
                <a:solidFill>
                  <a:schemeClr val="dk1"/>
                </a:solidFill>
                <a:latin typeface="ColgateReady Light"/>
                <a:ea typeface="ColgateReady Light"/>
                <a:cs typeface="ColgateReady Light"/>
                <a:sym typeface="ColgateReady Light"/>
              </a:defRPr>
            </a:lvl1pPr>
            <a:lvl2pPr marL="1300525" lvl="1" indent="-442541" algn="l">
              <a:lnSpc>
                <a:spcPct val="100000"/>
              </a:lnSpc>
              <a:spcBef>
                <a:spcPts val="0"/>
              </a:spcBef>
              <a:spcAft>
                <a:spcPts val="0"/>
              </a:spcAft>
              <a:buClr>
                <a:srgbClr val="000000"/>
              </a:buClr>
              <a:buSzPts val="1300"/>
              <a:buChar char="–"/>
              <a:defRPr/>
            </a:lvl2pPr>
            <a:lvl3pPr marL="1950788" lvl="2" indent="-442541" algn="l">
              <a:lnSpc>
                <a:spcPct val="100000"/>
              </a:lnSpc>
              <a:spcBef>
                <a:spcPts val="0"/>
              </a:spcBef>
              <a:spcAft>
                <a:spcPts val="0"/>
              </a:spcAft>
              <a:buClr>
                <a:srgbClr val="666666"/>
              </a:buClr>
              <a:buSzPts val="1300"/>
              <a:buChar char="•"/>
              <a:defRPr/>
            </a:lvl3pPr>
            <a:lvl4pPr marL="2601049" lvl="3" indent="-442541" algn="l">
              <a:lnSpc>
                <a:spcPct val="100000"/>
              </a:lnSpc>
              <a:spcBef>
                <a:spcPts val="0"/>
              </a:spcBef>
              <a:spcAft>
                <a:spcPts val="0"/>
              </a:spcAft>
              <a:buClr>
                <a:srgbClr val="666666"/>
              </a:buClr>
              <a:buSzPts val="1300"/>
              <a:buChar char="–"/>
              <a:defRPr/>
            </a:lvl4pPr>
            <a:lvl5pPr marL="3251312" lvl="4" indent="-442541" algn="l">
              <a:lnSpc>
                <a:spcPct val="100000"/>
              </a:lnSpc>
              <a:spcBef>
                <a:spcPts val="0"/>
              </a:spcBef>
              <a:spcAft>
                <a:spcPts val="0"/>
              </a:spcAft>
              <a:buClr>
                <a:schemeClr val="dk2"/>
              </a:buClr>
              <a:buSzPts val="1300"/>
              <a:buChar char="»"/>
              <a:defRPr/>
            </a:lvl5pPr>
            <a:lvl6pPr marL="3901574" lvl="5" indent="-442541" algn="l">
              <a:lnSpc>
                <a:spcPct val="100000"/>
              </a:lnSpc>
              <a:spcBef>
                <a:spcPts val="0"/>
              </a:spcBef>
              <a:spcAft>
                <a:spcPts val="0"/>
              </a:spcAft>
              <a:buClr>
                <a:srgbClr val="969696"/>
              </a:buClr>
              <a:buSzPts val="1300"/>
              <a:buChar char="•"/>
              <a:defRPr/>
            </a:lvl6pPr>
            <a:lvl7pPr marL="4551836" lvl="6" indent="-442541" algn="l">
              <a:lnSpc>
                <a:spcPct val="100000"/>
              </a:lnSpc>
              <a:spcBef>
                <a:spcPts val="0"/>
              </a:spcBef>
              <a:spcAft>
                <a:spcPts val="0"/>
              </a:spcAft>
              <a:buClr>
                <a:srgbClr val="969696"/>
              </a:buClr>
              <a:buSzPts val="1300"/>
              <a:buChar char="•"/>
              <a:defRPr/>
            </a:lvl7pPr>
            <a:lvl8pPr marL="5202099" lvl="7" indent="-442541" algn="l">
              <a:lnSpc>
                <a:spcPct val="100000"/>
              </a:lnSpc>
              <a:spcBef>
                <a:spcPts val="0"/>
              </a:spcBef>
              <a:spcAft>
                <a:spcPts val="0"/>
              </a:spcAft>
              <a:buClr>
                <a:srgbClr val="969696"/>
              </a:buClr>
              <a:buSzPts val="1300"/>
              <a:buChar char="•"/>
              <a:defRPr/>
            </a:lvl8pPr>
            <a:lvl9pPr marL="5852362" lvl="8" indent="-442541" algn="l">
              <a:lnSpc>
                <a:spcPct val="100000"/>
              </a:lnSpc>
              <a:spcBef>
                <a:spcPts val="0"/>
              </a:spcBef>
              <a:spcAft>
                <a:spcPts val="0"/>
              </a:spcAft>
              <a:buClr>
                <a:srgbClr val="969696"/>
              </a:buClr>
              <a:buSzPts val="1300"/>
              <a:buChar char="•"/>
              <a:defRPr/>
            </a:lvl9pPr>
          </a:lstStyle>
          <a:p>
            <a:endParaRPr/>
          </a:p>
        </p:txBody>
      </p:sp>
    </p:spTree>
    <p:extLst>
      <p:ext uri="{BB962C8B-B14F-4D97-AF65-F5344CB8AC3E}">
        <p14:creationId xmlns:p14="http://schemas.microsoft.com/office/powerpoint/2010/main" val="42308533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00520" y="3029939"/>
            <a:ext cx="14739224" cy="2090702"/>
          </a:xfrm>
        </p:spPr>
        <p:txBody>
          <a:bodyPr/>
          <a:lstStyle/>
          <a:p>
            <a:r>
              <a:rPr lang="en-US"/>
              <a:t>Click to edit Master title style</a:t>
            </a:r>
          </a:p>
        </p:txBody>
      </p:sp>
      <p:sp>
        <p:nvSpPr>
          <p:cNvPr id="3" name="Subtitle 2"/>
          <p:cNvSpPr>
            <a:spLocks noGrp="1"/>
          </p:cNvSpPr>
          <p:nvPr>
            <p:ph type="subTitle" idx="1"/>
          </p:nvPr>
        </p:nvSpPr>
        <p:spPr>
          <a:xfrm>
            <a:off x="2601040" y="5527043"/>
            <a:ext cx="12138184" cy="2492587"/>
          </a:xfrm>
        </p:spPr>
        <p:txBody>
          <a:bodyPr/>
          <a:lstStyle>
            <a:lvl1pPr marL="0" indent="0" algn="ctr">
              <a:buNone/>
              <a:defRPr>
                <a:solidFill>
                  <a:schemeClr val="tx1">
                    <a:tint val="75000"/>
                  </a:schemeClr>
                </a:solidFill>
              </a:defRPr>
            </a:lvl1pPr>
            <a:lvl2pPr marL="650263" indent="0" algn="ctr">
              <a:buNone/>
              <a:defRPr>
                <a:solidFill>
                  <a:schemeClr val="tx1">
                    <a:tint val="75000"/>
                  </a:schemeClr>
                </a:solidFill>
              </a:defRPr>
            </a:lvl2pPr>
            <a:lvl3pPr marL="1300525" indent="0" algn="ctr">
              <a:buNone/>
              <a:defRPr>
                <a:solidFill>
                  <a:schemeClr val="tx1">
                    <a:tint val="75000"/>
                  </a:schemeClr>
                </a:solidFill>
              </a:defRPr>
            </a:lvl3pPr>
            <a:lvl4pPr marL="1950788" indent="0" algn="ctr">
              <a:buNone/>
              <a:defRPr>
                <a:solidFill>
                  <a:schemeClr val="tx1">
                    <a:tint val="75000"/>
                  </a:schemeClr>
                </a:solidFill>
              </a:defRPr>
            </a:lvl4pPr>
            <a:lvl5pPr marL="2601049" indent="0" algn="ctr">
              <a:buNone/>
              <a:defRPr>
                <a:solidFill>
                  <a:schemeClr val="tx1">
                    <a:tint val="75000"/>
                  </a:schemeClr>
                </a:solidFill>
              </a:defRPr>
            </a:lvl5pPr>
            <a:lvl6pPr marL="3251312" indent="0" algn="ctr">
              <a:buNone/>
              <a:defRPr>
                <a:solidFill>
                  <a:schemeClr val="tx1">
                    <a:tint val="75000"/>
                  </a:schemeClr>
                </a:solidFill>
              </a:defRPr>
            </a:lvl6pPr>
            <a:lvl7pPr marL="3901574" indent="0" algn="ctr">
              <a:buNone/>
              <a:defRPr>
                <a:solidFill>
                  <a:schemeClr val="tx1">
                    <a:tint val="75000"/>
                  </a:schemeClr>
                </a:solidFill>
              </a:defRPr>
            </a:lvl7pPr>
            <a:lvl8pPr marL="4551836" indent="0" algn="ctr">
              <a:buNone/>
              <a:defRPr>
                <a:solidFill>
                  <a:schemeClr val="tx1">
                    <a:tint val="75000"/>
                  </a:schemeClr>
                </a:solidFill>
              </a:defRPr>
            </a:lvl8pPr>
            <a:lvl9pPr marL="520209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DE60C2C-F9D5-4966-A3F4-CBD24603F874}"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3AA8F-4ABD-4844-A637-BA8A5F4140F9}" type="slidenum">
              <a:rPr lang="en-US" smtClean="0"/>
              <a:t>‹#›</a:t>
            </a:fld>
            <a:endParaRPr lang="en-US"/>
          </a:p>
        </p:txBody>
      </p:sp>
    </p:spTree>
    <p:extLst>
      <p:ext uri="{BB962C8B-B14F-4D97-AF65-F5344CB8AC3E}">
        <p14:creationId xmlns:p14="http://schemas.microsoft.com/office/powerpoint/2010/main" val="1280418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69526" y="6267450"/>
            <a:ext cx="14738800" cy="1936750"/>
          </a:xfrm>
        </p:spPr>
        <p:txBody>
          <a:bodyPr anchor="t"/>
          <a:lstStyle>
            <a:lvl1pPr algn="l">
              <a:defRPr sz="4001" b="1" cap="all"/>
            </a:lvl1pPr>
          </a:lstStyle>
          <a:p>
            <a:r>
              <a:rPr lang="en-CA"/>
              <a:t>Click to edit Master title style</a:t>
            </a:r>
            <a:endParaRPr lang="en-US"/>
          </a:p>
        </p:txBody>
      </p:sp>
      <p:sp>
        <p:nvSpPr>
          <p:cNvPr id="3" name="Text Placeholder 2"/>
          <p:cNvSpPr>
            <a:spLocks noGrp="1"/>
          </p:cNvSpPr>
          <p:nvPr>
            <p:ph type="body" idx="1"/>
          </p:nvPr>
        </p:nvSpPr>
        <p:spPr>
          <a:xfrm>
            <a:off x="1369526" y="4133850"/>
            <a:ext cx="14738800" cy="2133600"/>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8"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CA"/>
              <a:t>Click to edit Master text styles</a:t>
            </a:r>
          </a:p>
        </p:txBody>
      </p:sp>
    </p:spTree>
    <p:extLst>
      <p:ext uri="{BB962C8B-B14F-4D97-AF65-F5344CB8AC3E}">
        <p14:creationId xmlns:p14="http://schemas.microsoft.com/office/powerpoint/2010/main" val="33815927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882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4D825E3-3BEE-4B70-9B27-B0E140D3931A}"/>
              </a:ext>
            </a:extLst>
          </p:cNvPr>
          <p:cNvSpPr>
            <a:spLocks noGrp="1"/>
          </p:cNvSpPr>
          <p:nvPr>
            <p:ph type="sldNum" sz="quarter" idx="10"/>
          </p:nvPr>
        </p:nvSpPr>
        <p:spPr>
          <a:xfrm>
            <a:off x="12246561" y="9040143"/>
            <a:ext cx="3901559" cy="519289"/>
          </a:xfrm>
          <a:prstGeom prst="rect">
            <a:avLst/>
          </a:prstGeom>
        </p:spPr>
        <p:txBody>
          <a:bodyPr vert="horz" wrap="square" lIns="91440" tIns="45720" rIns="91440" bIns="45720" numCol="1" anchor="t" anchorCtr="0" compatLnSpc="1">
            <a:prstTxWarp prst="textNoShape">
              <a:avLst/>
            </a:prstTxWarp>
          </a:bodyPr>
          <a:lstStyle>
            <a:lvl1pPr>
              <a:defRPr/>
            </a:lvl1pPr>
          </a:lstStyle>
          <a:p>
            <a:fld id="{8BA013AC-AD8E-41B7-97B9-B27F89E20F8A}" type="slidenum">
              <a:rPr lang="en-US" altLang="en-US"/>
              <a:pPr/>
              <a:t>‹#›</a:t>
            </a:fld>
            <a:endParaRPr lang="en-US" altLang="en-US"/>
          </a:p>
        </p:txBody>
      </p:sp>
    </p:spTree>
    <p:extLst>
      <p:ext uri="{BB962C8B-B14F-4D97-AF65-F5344CB8AC3E}">
        <p14:creationId xmlns:p14="http://schemas.microsoft.com/office/powerpoint/2010/main" val="1244734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56370F7-3EDF-5995-E43B-197FAE8075A7}"/>
              </a:ext>
            </a:extLst>
          </p:cNvPr>
          <p:cNvSpPr txBox="1">
            <a:spLocks/>
          </p:cNvSpPr>
          <p:nvPr userDrawn="1"/>
        </p:nvSpPr>
        <p:spPr>
          <a:xfrm>
            <a:off x="6440200" y="3718559"/>
            <a:ext cx="9828406" cy="1308134"/>
          </a:xfrm>
          <a:prstGeom prst="rect">
            <a:avLst/>
          </a:prstGeom>
        </p:spPr>
        <p:txBody>
          <a:bodyPr anchor="b"/>
          <a:lstStyle>
            <a:lvl1pPr algn="l" rtl="0" eaLnBrk="0" fontAlgn="base" hangingPunct="0">
              <a:lnSpc>
                <a:spcPct val="90000"/>
              </a:lnSpc>
              <a:spcBef>
                <a:spcPct val="0"/>
              </a:spcBef>
              <a:spcAft>
                <a:spcPct val="0"/>
              </a:spcAft>
              <a:defRPr sz="6000" kern="1200">
                <a:solidFill>
                  <a:schemeClr val="bg1"/>
                </a:solidFill>
                <a:latin typeface="+mj-lt"/>
                <a:ea typeface="ＭＳ Ｐゴシック" pitchFamily="-65" charset="-128"/>
                <a:cs typeface="ＭＳ Ｐゴシック" pitchFamily="-65" charset="-128"/>
              </a:defRPr>
            </a:lvl1pPr>
            <a:lvl2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2pPr>
            <a:lvl3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3pPr>
            <a:lvl4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4pPr>
            <a:lvl5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en-US" sz="8533" b="1" dirty="0">
                <a:latin typeface="+mj-lt"/>
              </a:rPr>
              <a:t>Mission Statement</a:t>
            </a:r>
          </a:p>
        </p:txBody>
      </p:sp>
      <p:sp>
        <p:nvSpPr>
          <p:cNvPr id="6" name="Subtitle 2">
            <a:extLst>
              <a:ext uri="{FF2B5EF4-FFF2-40B4-BE49-F238E27FC236}">
                <a16:creationId xmlns:a16="http://schemas.microsoft.com/office/drawing/2014/main" id="{0A0495F7-5FFD-3931-970A-50A5A095F537}"/>
              </a:ext>
            </a:extLst>
          </p:cNvPr>
          <p:cNvSpPr txBox="1">
            <a:spLocks/>
          </p:cNvSpPr>
          <p:nvPr userDrawn="1"/>
        </p:nvSpPr>
        <p:spPr>
          <a:xfrm>
            <a:off x="6440199" y="5070177"/>
            <a:ext cx="9828405" cy="2481131"/>
          </a:xfrm>
          <a:prstGeom prst="rect">
            <a:avLst/>
          </a:prstGeom>
        </p:spPr>
        <p:txBody>
          <a:bodyPr/>
          <a:lstStyle>
            <a:lvl1pPr marL="0" indent="0" algn="l" rtl="0" eaLnBrk="0" fontAlgn="base" hangingPunct="0">
              <a:lnSpc>
                <a:spcPct val="90000"/>
              </a:lnSpc>
              <a:spcBef>
                <a:spcPts val="1000"/>
              </a:spcBef>
              <a:spcAft>
                <a:spcPct val="0"/>
              </a:spcAft>
              <a:buNone/>
              <a:defRPr sz="2400" kern="1200">
                <a:solidFill>
                  <a:schemeClr val="bg1"/>
                </a:solidFill>
                <a:latin typeface="+mn-lt"/>
                <a:ea typeface="ＭＳ Ｐゴシック" pitchFamily="-65" charset="-128"/>
                <a:cs typeface="ＭＳ Ｐゴシック" pitchFamily="-65" charset="-128"/>
              </a:defRPr>
            </a:lvl1pPr>
            <a:lvl2pPr marL="457200" indent="0" algn="ctr" rtl="0" eaLnBrk="0" fontAlgn="base" hangingPunct="0">
              <a:lnSpc>
                <a:spcPct val="90000"/>
              </a:lnSpc>
              <a:spcBef>
                <a:spcPts val="500"/>
              </a:spcBef>
              <a:spcAft>
                <a:spcPct val="0"/>
              </a:spcAft>
              <a:buNone/>
              <a:defRPr sz="2000" kern="1200">
                <a:solidFill>
                  <a:schemeClr val="tx1"/>
                </a:solidFill>
                <a:latin typeface="+mn-lt"/>
                <a:ea typeface="ＭＳ Ｐゴシック" charset="-128"/>
                <a:cs typeface="+mn-cs"/>
              </a:defRPr>
            </a:lvl2pPr>
            <a:lvl3pPr marL="914400" indent="0" algn="ctr" rtl="0" eaLnBrk="0" fontAlgn="base" hangingPunct="0">
              <a:lnSpc>
                <a:spcPct val="90000"/>
              </a:lnSpc>
              <a:spcBef>
                <a:spcPts val="500"/>
              </a:spcBef>
              <a:spcAft>
                <a:spcPct val="0"/>
              </a:spcAft>
              <a:buNone/>
              <a:defRPr sz="1800" kern="1200">
                <a:solidFill>
                  <a:schemeClr val="tx1"/>
                </a:solidFill>
                <a:latin typeface="+mn-lt"/>
                <a:ea typeface="ＭＳ Ｐゴシック" charset="-128"/>
                <a:cs typeface="+mn-cs"/>
              </a:defRPr>
            </a:lvl3pPr>
            <a:lvl4pPr marL="13716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4pPr>
            <a:lvl5pPr marL="18288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defRPr/>
            </a:pPr>
            <a:r>
              <a:rPr lang="en-US" sz="3982" b="0" i="1" dirty="0">
                <a:latin typeface="Calibri" panose="020F0502020204030204" pitchFamily="34" charset="0"/>
                <a:cs typeface="Calibri" panose="020F0502020204030204" pitchFamily="34" charset="0"/>
              </a:rPr>
              <a:t>CDHA exists so that its members are able to provide quality preventive and therapeutic oral health care as well as health promotion for all persons living in Canada.</a:t>
            </a:r>
          </a:p>
        </p:txBody>
      </p:sp>
      <p:sp>
        <p:nvSpPr>
          <p:cNvPr id="5" name="Subtitle 2">
            <a:extLst>
              <a:ext uri="{FF2B5EF4-FFF2-40B4-BE49-F238E27FC236}">
                <a16:creationId xmlns:a16="http://schemas.microsoft.com/office/drawing/2014/main" id="{5425028D-0A2F-AC6C-3329-658EE9E771B9}"/>
              </a:ext>
            </a:extLst>
          </p:cNvPr>
          <p:cNvSpPr txBox="1">
            <a:spLocks/>
          </p:cNvSpPr>
          <p:nvPr userDrawn="1"/>
        </p:nvSpPr>
        <p:spPr>
          <a:xfrm>
            <a:off x="5636064" y="7584575"/>
            <a:ext cx="5198628" cy="889951"/>
          </a:xfrm>
          <a:prstGeom prst="rect">
            <a:avLst/>
          </a:prstGeom>
        </p:spPr>
        <p:txBody>
          <a:bodyPr/>
          <a:lstStyle>
            <a:lvl1pPr marL="0" indent="0" algn="l" rtl="0" eaLnBrk="0" fontAlgn="base" hangingPunct="0">
              <a:lnSpc>
                <a:spcPct val="90000"/>
              </a:lnSpc>
              <a:spcBef>
                <a:spcPts val="1000"/>
              </a:spcBef>
              <a:spcAft>
                <a:spcPct val="0"/>
              </a:spcAft>
              <a:buNone/>
              <a:defRPr sz="2400" kern="1200">
                <a:solidFill>
                  <a:schemeClr val="bg1"/>
                </a:solidFill>
                <a:latin typeface="+mn-lt"/>
                <a:ea typeface="ＭＳ Ｐゴシック" pitchFamily="-65" charset="-128"/>
                <a:cs typeface="ＭＳ Ｐゴシック" pitchFamily="-65" charset="-128"/>
              </a:defRPr>
            </a:lvl1pPr>
            <a:lvl2pPr marL="457200" indent="0" algn="ctr" rtl="0" eaLnBrk="0" fontAlgn="base" hangingPunct="0">
              <a:lnSpc>
                <a:spcPct val="90000"/>
              </a:lnSpc>
              <a:spcBef>
                <a:spcPts val="500"/>
              </a:spcBef>
              <a:spcAft>
                <a:spcPct val="0"/>
              </a:spcAft>
              <a:buNone/>
              <a:defRPr sz="2000" kern="1200">
                <a:solidFill>
                  <a:schemeClr val="tx1"/>
                </a:solidFill>
                <a:latin typeface="+mn-lt"/>
                <a:ea typeface="ＭＳ Ｐゴシック" charset="-128"/>
                <a:cs typeface="+mn-cs"/>
              </a:defRPr>
            </a:lvl2pPr>
            <a:lvl3pPr marL="914400" indent="0" algn="ctr" rtl="0" eaLnBrk="0" fontAlgn="base" hangingPunct="0">
              <a:lnSpc>
                <a:spcPct val="90000"/>
              </a:lnSpc>
              <a:spcBef>
                <a:spcPts val="500"/>
              </a:spcBef>
              <a:spcAft>
                <a:spcPct val="0"/>
              </a:spcAft>
              <a:buNone/>
              <a:defRPr sz="1800" kern="1200">
                <a:solidFill>
                  <a:schemeClr val="tx1"/>
                </a:solidFill>
                <a:latin typeface="+mn-lt"/>
                <a:ea typeface="ＭＳ Ｐゴシック" charset="-128"/>
                <a:cs typeface="+mn-cs"/>
              </a:defRPr>
            </a:lvl3pPr>
            <a:lvl4pPr marL="13716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4pPr>
            <a:lvl5pPr marL="18288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defRPr/>
            </a:pPr>
            <a:r>
              <a:rPr lang="en-US" sz="3982" dirty="0"/>
              <a:t>cdha.ca/mission</a:t>
            </a:r>
          </a:p>
        </p:txBody>
      </p:sp>
    </p:spTree>
    <p:extLst>
      <p:ext uri="{BB962C8B-B14F-4D97-AF65-F5344CB8AC3E}">
        <p14:creationId xmlns:p14="http://schemas.microsoft.com/office/powerpoint/2010/main" val="25161378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94486-BC76-1EA2-F51C-2E85EF0A7D06}"/>
              </a:ext>
            </a:extLst>
          </p:cNvPr>
          <p:cNvSpPr txBox="1">
            <a:spLocks/>
          </p:cNvSpPr>
          <p:nvPr userDrawn="1"/>
        </p:nvSpPr>
        <p:spPr>
          <a:xfrm>
            <a:off x="6440200" y="3718557"/>
            <a:ext cx="9828406" cy="1308134"/>
          </a:xfrm>
          <a:prstGeom prst="rect">
            <a:avLst/>
          </a:prstGeom>
        </p:spPr>
        <p:txBody>
          <a:bodyPr anchor="b"/>
          <a:lstStyle>
            <a:lvl1pPr algn="l" rtl="0" eaLnBrk="0" fontAlgn="base" hangingPunct="0">
              <a:lnSpc>
                <a:spcPct val="90000"/>
              </a:lnSpc>
              <a:spcBef>
                <a:spcPct val="0"/>
              </a:spcBef>
              <a:spcAft>
                <a:spcPct val="0"/>
              </a:spcAft>
              <a:defRPr sz="6000" kern="1200">
                <a:solidFill>
                  <a:schemeClr val="bg1"/>
                </a:solidFill>
                <a:latin typeface="+mj-lt"/>
                <a:ea typeface="ＭＳ Ｐゴシック" pitchFamily="-65" charset="-128"/>
                <a:cs typeface="ＭＳ Ｐゴシック" pitchFamily="-65" charset="-128"/>
              </a:defRPr>
            </a:lvl1pPr>
            <a:lvl2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2pPr>
            <a:lvl3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3pPr>
            <a:lvl4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4pPr>
            <a:lvl5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CA" sz="8533" b="1" i="0" kern="1200" dirty="0">
                <a:solidFill>
                  <a:schemeClr val="bg1"/>
                </a:solidFill>
                <a:effectLst/>
                <a:latin typeface="+mj-lt"/>
                <a:ea typeface="ＭＳ Ｐゴシック" pitchFamily="-65" charset="-128"/>
                <a:cs typeface="ＭＳ Ｐゴシック" pitchFamily="-65" charset="-128"/>
              </a:rPr>
              <a:t>Notre mission</a:t>
            </a:r>
          </a:p>
        </p:txBody>
      </p:sp>
      <p:sp>
        <p:nvSpPr>
          <p:cNvPr id="3" name="Subtitle 2">
            <a:extLst>
              <a:ext uri="{FF2B5EF4-FFF2-40B4-BE49-F238E27FC236}">
                <a16:creationId xmlns:a16="http://schemas.microsoft.com/office/drawing/2014/main" id="{0633B777-248E-1780-C2FA-048911AC9128}"/>
              </a:ext>
            </a:extLst>
          </p:cNvPr>
          <p:cNvSpPr txBox="1">
            <a:spLocks/>
          </p:cNvSpPr>
          <p:nvPr userDrawn="1"/>
        </p:nvSpPr>
        <p:spPr>
          <a:xfrm>
            <a:off x="6440199" y="5026691"/>
            <a:ext cx="10269010" cy="3098697"/>
          </a:xfrm>
          <a:prstGeom prst="rect">
            <a:avLst/>
          </a:prstGeom>
        </p:spPr>
        <p:txBody>
          <a:bodyPr/>
          <a:lstStyle>
            <a:lvl1pPr marL="0" indent="0" algn="l" rtl="0" eaLnBrk="0" fontAlgn="base" hangingPunct="0">
              <a:lnSpc>
                <a:spcPct val="90000"/>
              </a:lnSpc>
              <a:spcBef>
                <a:spcPts val="1000"/>
              </a:spcBef>
              <a:spcAft>
                <a:spcPct val="0"/>
              </a:spcAft>
              <a:buNone/>
              <a:defRPr sz="2400" kern="1200">
                <a:solidFill>
                  <a:schemeClr val="bg1"/>
                </a:solidFill>
                <a:latin typeface="+mn-lt"/>
                <a:ea typeface="ＭＳ Ｐゴシック" pitchFamily="-65" charset="-128"/>
                <a:cs typeface="ＭＳ Ｐゴシック" pitchFamily="-65" charset="-128"/>
              </a:defRPr>
            </a:lvl1pPr>
            <a:lvl2pPr marL="457200" indent="0" algn="ctr" rtl="0" eaLnBrk="0" fontAlgn="base" hangingPunct="0">
              <a:lnSpc>
                <a:spcPct val="90000"/>
              </a:lnSpc>
              <a:spcBef>
                <a:spcPts val="500"/>
              </a:spcBef>
              <a:spcAft>
                <a:spcPct val="0"/>
              </a:spcAft>
              <a:buNone/>
              <a:defRPr sz="2000" kern="1200">
                <a:solidFill>
                  <a:schemeClr val="tx1"/>
                </a:solidFill>
                <a:latin typeface="+mn-lt"/>
                <a:ea typeface="ＭＳ Ｐゴシック" charset="-128"/>
                <a:cs typeface="+mn-cs"/>
              </a:defRPr>
            </a:lvl2pPr>
            <a:lvl3pPr marL="914400" indent="0" algn="ctr" rtl="0" eaLnBrk="0" fontAlgn="base" hangingPunct="0">
              <a:lnSpc>
                <a:spcPct val="90000"/>
              </a:lnSpc>
              <a:spcBef>
                <a:spcPts val="500"/>
              </a:spcBef>
              <a:spcAft>
                <a:spcPct val="0"/>
              </a:spcAft>
              <a:buNone/>
              <a:defRPr sz="1800" kern="1200">
                <a:solidFill>
                  <a:schemeClr val="tx1"/>
                </a:solidFill>
                <a:latin typeface="+mn-lt"/>
                <a:ea typeface="ＭＳ Ｐゴシック" charset="-128"/>
                <a:cs typeface="+mn-cs"/>
              </a:defRPr>
            </a:lvl3pPr>
            <a:lvl4pPr marL="13716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4pPr>
            <a:lvl5pPr marL="18288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defRPr/>
            </a:pP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L’ACHD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existe</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pour que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ses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membres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puissent</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offrir</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des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soins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de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santé</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buccodentaire</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préventifs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et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thérapeutiques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de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qualité</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et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promouvoir</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la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santé</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auprès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de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toutes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les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personnes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qui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habitent</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au Canada.</a:t>
            </a:r>
            <a:endParaRPr lang="en-US" sz="3982" b="0" i="1" dirty="0">
              <a:latin typeface="Calibri" panose="020F0502020204030204" pitchFamily="34" charset="0"/>
              <a:cs typeface="Calibri" panose="020F0502020204030204" pitchFamily="34" charset="0"/>
            </a:endParaRPr>
          </a:p>
        </p:txBody>
      </p:sp>
      <p:sp>
        <p:nvSpPr>
          <p:cNvPr id="4" name="Subtitle 2">
            <a:extLst>
              <a:ext uri="{FF2B5EF4-FFF2-40B4-BE49-F238E27FC236}">
                <a16:creationId xmlns:a16="http://schemas.microsoft.com/office/drawing/2014/main" id="{C146B205-0EA7-3E0D-5273-9C3809C3E293}"/>
              </a:ext>
            </a:extLst>
          </p:cNvPr>
          <p:cNvSpPr txBox="1">
            <a:spLocks/>
          </p:cNvSpPr>
          <p:nvPr userDrawn="1"/>
        </p:nvSpPr>
        <p:spPr>
          <a:xfrm>
            <a:off x="8069963" y="8378953"/>
            <a:ext cx="5198628" cy="889951"/>
          </a:xfrm>
          <a:prstGeom prst="rect">
            <a:avLst/>
          </a:prstGeom>
        </p:spPr>
        <p:txBody>
          <a:bodyPr/>
          <a:lstStyle>
            <a:lvl1pPr marL="0" indent="0" algn="l" rtl="0" eaLnBrk="0" fontAlgn="base" hangingPunct="0">
              <a:lnSpc>
                <a:spcPct val="90000"/>
              </a:lnSpc>
              <a:spcBef>
                <a:spcPts val="1000"/>
              </a:spcBef>
              <a:spcAft>
                <a:spcPct val="0"/>
              </a:spcAft>
              <a:buNone/>
              <a:defRPr sz="2400" kern="1200">
                <a:solidFill>
                  <a:schemeClr val="bg1"/>
                </a:solidFill>
                <a:latin typeface="+mn-lt"/>
                <a:ea typeface="ＭＳ Ｐゴシック" pitchFamily="-65" charset="-128"/>
                <a:cs typeface="ＭＳ Ｐゴシック" pitchFamily="-65" charset="-128"/>
              </a:defRPr>
            </a:lvl1pPr>
            <a:lvl2pPr marL="457200" indent="0" algn="ctr" rtl="0" eaLnBrk="0" fontAlgn="base" hangingPunct="0">
              <a:lnSpc>
                <a:spcPct val="90000"/>
              </a:lnSpc>
              <a:spcBef>
                <a:spcPts val="500"/>
              </a:spcBef>
              <a:spcAft>
                <a:spcPct val="0"/>
              </a:spcAft>
              <a:buNone/>
              <a:defRPr sz="2000" kern="1200">
                <a:solidFill>
                  <a:schemeClr val="tx1"/>
                </a:solidFill>
                <a:latin typeface="+mn-lt"/>
                <a:ea typeface="ＭＳ Ｐゴシック" charset="-128"/>
                <a:cs typeface="+mn-cs"/>
              </a:defRPr>
            </a:lvl2pPr>
            <a:lvl3pPr marL="914400" indent="0" algn="ctr" rtl="0" eaLnBrk="0" fontAlgn="base" hangingPunct="0">
              <a:lnSpc>
                <a:spcPct val="90000"/>
              </a:lnSpc>
              <a:spcBef>
                <a:spcPts val="500"/>
              </a:spcBef>
              <a:spcAft>
                <a:spcPct val="0"/>
              </a:spcAft>
              <a:buNone/>
              <a:defRPr sz="1800" kern="1200">
                <a:solidFill>
                  <a:schemeClr val="tx1"/>
                </a:solidFill>
                <a:latin typeface="+mn-lt"/>
                <a:ea typeface="ＭＳ Ｐゴシック" charset="-128"/>
                <a:cs typeface="+mn-cs"/>
              </a:defRPr>
            </a:lvl3pPr>
            <a:lvl4pPr marL="13716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4pPr>
            <a:lvl5pPr marL="18288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defRPr/>
            </a:pPr>
            <a:r>
              <a:rPr lang="en-US" sz="3982" dirty="0" err="1"/>
              <a:t>www.achd.ca</a:t>
            </a:r>
            <a:r>
              <a:rPr lang="en-US" sz="3982" dirty="0"/>
              <a:t>/mission</a:t>
            </a:r>
          </a:p>
        </p:txBody>
      </p:sp>
    </p:spTree>
    <p:extLst>
      <p:ext uri="{BB962C8B-B14F-4D97-AF65-F5344CB8AC3E}">
        <p14:creationId xmlns:p14="http://schemas.microsoft.com/office/powerpoint/2010/main" val="3121919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7138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959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5"/>
        <p:cNvGrpSpPr/>
        <p:nvPr/>
      </p:nvGrpSpPr>
      <p:grpSpPr>
        <a:xfrm>
          <a:off x="0" y="0"/>
          <a:ext cx="0" cy="0"/>
          <a:chOff x="0" y="0"/>
          <a:chExt cx="0" cy="0"/>
        </a:xfrm>
      </p:grpSpPr>
      <p:sp>
        <p:nvSpPr>
          <p:cNvPr id="96" name="Google Shape;96;p15"/>
          <p:cNvSpPr txBox="1">
            <a:spLocks noGrp="1"/>
          </p:cNvSpPr>
          <p:nvPr>
            <p:ph type="ctrTitle"/>
          </p:nvPr>
        </p:nvSpPr>
        <p:spPr>
          <a:xfrm>
            <a:off x="591109" y="1411935"/>
            <a:ext cx="16158076" cy="389248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7395"/>
            </a:lvl1pPr>
            <a:lvl2pPr lvl="1" algn="ctr" rtl="0">
              <a:spcBef>
                <a:spcPts val="0"/>
              </a:spcBef>
              <a:spcAft>
                <a:spcPts val="0"/>
              </a:spcAft>
              <a:buSzPts val="5200"/>
              <a:buNone/>
              <a:defRPr sz="7395"/>
            </a:lvl2pPr>
            <a:lvl3pPr lvl="2" algn="ctr" rtl="0">
              <a:spcBef>
                <a:spcPts val="0"/>
              </a:spcBef>
              <a:spcAft>
                <a:spcPts val="0"/>
              </a:spcAft>
              <a:buSzPts val="5200"/>
              <a:buNone/>
              <a:defRPr sz="7395"/>
            </a:lvl3pPr>
            <a:lvl4pPr lvl="3" algn="ctr" rtl="0">
              <a:spcBef>
                <a:spcPts val="0"/>
              </a:spcBef>
              <a:spcAft>
                <a:spcPts val="0"/>
              </a:spcAft>
              <a:buSzPts val="5200"/>
              <a:buNone/>
              <a:defRPr sz="7395"/>
            </a:lvl4pPr>
            <a:lvl5pPr lvl="4" algn="ctr" rtl="0">
              <a:spcBef>
                <a:spcPts val="0"/>
              </a:spcBef>
              <a:spcAft>
                <a:spcPts val="0"/>
              </a:spcAft>
              <a:buSzPts val="5200"/>
              <a:buNone/>
              <a:defRPr sz="7395"/>
            </a:lvl5pPr>
            <a:lvl6pPr lvl="5" algn="ctr" rtl="0">
              <a:spcBef>
                <a:spcPts val="0"/>
              </a:spcBef>
              <a:spcAft>
                <a:spcPts val="0"/>
              </a:spcAft>
              <a:buSzPts val="5200"/>
              <a:buNone/>
              <a:defRPr sz="7395"/>
            </a:lvl6pPr>
            <a:lvl7pPr lvl="6" algn="ctr" rtl="0">
              <a:spcBef>
                <a:spcPts val="0"/>
              </a:spcBef>
              <a:spcAft>
                <a:spcPts val="0"/>
              </a:spcAft>
              <a:buSzPts val="5200"/>
              <a:buNone/>
              <a:defRPr sz="7395"/>
            </a:lvl7pPr>
            <a:lvl8pPr lvl="7" algn="ctr" rtl="0">
              <a:spcBef>
                <a:spcPts val="0"/>
              </a:spcBef>
              <a:spcAft>
                <a:spcPts val="0"/>
              </a:spcAft>
              <a:buSzPts val="5200"/>
              <a:buNone/>
              <a:defRPr sz="7395"/>
            </a:lvl8pPr>
            <a:lvl9pPr lvl="8" algn="ctr" rtl="0">
              <a:spcBef>
                <a:spcPts val="0"/>
              </a:spcBef>
              <a:spcAft>
                <a:spcPts val="0"/>
              </a:spcAft>
              <a:buSzPts val="5200"/>
              <a:buNone/>
              <a:defRPr sz="7395"/>
            </a:lvl9pPr>
          </a:lstStyle>
          <a:p>
            <a:endParaRPr/>
          </a:p>
        </p:txBody>
      </p:sp>
      <p:sp>
        <p:nvSpPr>
          <p:cNvPr id="97" name="Google Shape;97;p15"/>
          <p:cNvSpPr txBox="1">
            <a:spLocks noGrp="1"/>
          </p:cNvSpPr>
          <p:nvPr>
            <p:ph type="subTitle" idx="1"/>
          </p:nvPr>
        </p:nvSpPr>
        <p:spPr>
          <a:xfrm>
            <a:off x="591094" y="5374340"/>
            <a:ext cx="16158076" cy="1503147"/>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982"/>
            </a:lvl1pPr>
            <a:lvl2pPr lvl="1" algn="ctr" rtl="0">
              <a:lnSpc>
                <a:spcPct val="100000"/>
              </a:lnSpc>
              <a:spcBef>
                <a:spcPts val="0"/>
              </a:spcBef>
              <a:spcAft>
                <a:spcPts val="0"/>
              </a:spcAft>
              <a:buSzPts val="2800"/>
              <a:buNone/>
              <a:defRPr sz="3982"/>
            </a:lvl2pPr>
            <a:lvl3pPr lvl="2" algn="ctr" rtl="0">
              <a:lnSpc>
                <a:spcPct val="100000"/>
              </a:lnSpc>
              <a:spcBef>
                <a:spcPts val="0"/>
              </a:spcBef>
              <a:spcAft>
                <a:spcPts val="0"/>
              </a:spcAft>
              <a:buSzPts val="2800"/>
              <a:buNone/>
              <a:defRPr sz="3982"/>
            </a:lvl3pPr>
            <a:lvl4pPr lvl="3" algn="ctr" rtl="0">
              <a:lnSpc>
                <a:spcPct val="100000"/>
              </a:lnSpc>
              <a:spcBef>
                <a:spcPts val="0"/>
              </a:spcBef>
              <a:spcAft>
                <a:spcPts val="0"/>
              </a:spcAft>
              <a:buSzPts val="2800"/>
              <a:buNone/>
              <a:defRPr sz="3982"/>
            </a:lvl4pPr>
            <a:lvl5pPr lvl="4" algn="ctr" rtl="0">
              <a:lnSpc>
                <a:spcPct val="100000"/>
              </a:lnSpc>
              <a:spcBef>
                <a:spcPts val="0"/>
              </a:spcBef>
              <a:spcAft>
                <a:spcPts val="0"/>
              </a:spcAft>
              <a:buSzPts val="2800"/>
              <a:buNone/>
              <a:defRPr sz="3982"/>
            </a:lvl5pPr>
            <a:lvl6pPr lvl="5" algn="ctr" rtl="0">
              <a:lnSpc>
                <a:spcPct val="100000"/>
              </a:lnSpc>
              <a:spcBef>
                <a:spcPts val="0"/>
              </a:spcBef>
              <a:spcAft>
                <a:spcPts val="0"/>
              </a:spcAft>
              <a:buSzPts val="2800"/>
              <a:buNone/>
              <a:defRPr sz="3982"/>
            </a:lvl6pPr>
            <a:lvl7pPr lvl="6" algn="ctr" rtl="0">
              <a:lnSpc>
                <a:spcPct val="100000"/>
              </a:lnSpc>
              <a:spcBef>
                <a:spcPts val="0"/>
              </a:spcBef>
              <a:spcAft>
                <a:spcPts val="0"/>
              </a:spcAft>
              <a:buSzPts val="2800"/>
              <a:buNone/>
              <a:defRPr sz="3982"/>
            </a:lvl7pPr>
            <a:lvl8pPr lvl="7" algn="ctr" rtl="0">
              <a:lnSpc>
                <a:spcPct val="100000"/>
              </a:lnSpc>
              <a:spcBef>
                <a:spcPts val="0"/>
              </a:spcBef>
              <a:spcAft>
                <a:spcPts val="0"/>
              </a:spcAft>
              <a:buSzPts val="2800"/>
              <a:buNone/>
              <a:defRPr sz="3982"/>
            </a:lvl8pPr>
            <a:lvl9pPr lvl="8" algn="ctr" rtl="0">
              <a:lnSpc>
                <a:spcPct val="100000"/>
              </a:lnSpc>
              <a:spcBef>
                <a:spcPts val="0"/>
              </a:spcBef>
              <a:spcAft>
                <a:spcPts val="0"/>
              </a:spcAft>
              <a:buSzPts val="2800"/>
              <a:buNone/>
              <a:defRPr sz="3982"/>
            </a:lvl9pPr>
          </a:lstStyle>
          <a:p>
            <a:endParaRPr/>
          </a:p>
        </p:txBody>
      </p:sp>
      <p:sp>
        <p:nvSpPr>
          <p:cNvPr id="98" name="Google Shape;98;p15"/>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499590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9"/>
        <p:cNvGrpSpPr/>
        <p:nvPr/>
      </p:nvGrpSpPr>
      <p:grpSpPr>
        <a:xfrm>
          <a:off x="0" y="0"/>
          <a:ext cx="0" cy="0"/>
          <a:chOff x="0" y="0"/>
          <a:chExt cx="0" cy="0"/>
        </a:xfrm>
      </p:grpSpPr>
      <p:sp>
        <p:nvSpPr>
          <p:cNvPr id="100" name="Google Shape;100;p16"/>
          <p:cNvSpPr txBox="1">
            <a:spLocks noGrp="1"/>
          </p:cNvSpPr>
          <p:nvPr>
            <p:ph type="title"/>
          </p:nvPr>
        </p:nvSpPr>
        <p:spPr>
          <a:xfrm>
            <a:off x="591094" y="4078649"/>
            <a:ext cx="16158076" cy="159616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5120"/>
            </a:lvl1pPr>
            <a:lvl2pPr lvl="1" algn="ctr" rtl="0">
              <a:spcBef>
                <a:spcPts val="0"/>
              </a:spcBef>
              <a:spcAft>
                <a:spcPts val="0"/>
              </a:spcAft>
              <a:buSzPts val="3600"/>
              <a:buNone/>
              <a:defRPr sz="5120"/>
            </a:lvl2pPr>
            <a:lvl3pPr lvl="2" algn="ctr" rtl="0">
              <a:spcBef>
                <a:spcPts val="0"/>
              </a:spcBef>
              <a:spcAft>
                <a:spcPts val="0"/>
              </a:spcAft>
              <a:buSzPts val="3600"/>
              <a:buNone/>
              <a:defRPr sz="5120"/>
            </a:lvl3pPr>
            <a:lvl4pPr lvl="3" algn="ctr" rtl="0">
              <a:spcBef>
                <a:spcPts val="0"/>
              </a:spcBef>
              <a:spcAft>
                <a:spcPts val="0"/>
              </a:spcAft>
              <a:buSzPts val="3600"/>
              <a:buNone/>
              <a:defRPr sz="5120"/>
            </a:lvl4pPr>
            <a:lvl5pPr lvl="4" algn="ctr" rtl="0">
              <a:spcBef>
                <a:spcPts val="0"/>
              </a:spcBef>
              <a:spcAft>
                <a:spcPts val="0"/>
              </a:spcAft>
              <a:buSzPts val="3600"/>
              <a:buNone/>
              <a:defRPr sz="5120"/>
            </a:lvl5pPr>
            <a:lvl6pPr lvl="5" algn="ctr" rtl="0">
              <a:spcBef>
                <a:spcPts val="0"/>
              </a:spcBef>
              <a:spcAft>
                <a:spcPts val="0"/>
              </a:spcAft>
              <a:buSzPts val="3600"/>
              <a:buNone/>
              <a:defRPr sz="5120"/>
            </a:lvl6pPr>
            <a:lvl7pPr lvl="6" algn="ctr" rtl="0">
              <a:spcBef>
                <a:spcPts val="0"/>
              </a:spcBef>
              <a:spcAft>
                <a:spcPts val="0"/>
              </a:spcAft>
              <a:buSzPts val="3600"/>
              <a:buNone/>
              <a:defRPr sz="5120"/>
            </a:lvl7pPr>
            <a:lvl8pPr lvl="7" algn="ctr" rtl="0">
              <a:spcBef>
                <a:spcPts val="0"/>
              </a:spcBef>
              <a:spcAft>
                <a:spcPts val="0"/>
              </a:spcAft>
              <a:buSzPts val="3600"/>
              <a:buNone/>
              <a:defRPr sz="5120"/>
            </a:lvl8pPr>
            <a:lvl9pPr lvl="8" algn="ctr" rtl="0">
              <a:spcBef>
                <a:spcPts val="0"/>
              </a:spcBef>
              <a:spcAft>
                <a:spcPts val="0"/>
              </a:spcAft>
              <a:buSzPts val="3600"/>
              <a:buNone/>
              <a:defRPr sz="5120"/>
            </a:lvl9pPr>
          </a:lstStyle>
          <a:p>
            <a:endParaRPr/>
          </a:p>
        </p:txBody>
      </p:sp>
      <p:sp>
        <p:nvSpPr>
          <p:cNvPr id="101" name="Google Shape;101;p16"/>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688629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2"/>
        <p:cNvGrpSpPr/>
        <p:nvPr/>
      </p:nvGrpSpPr>
      <p:grpSpPr>
        <a:xfrm>
          <a:off x="0" y="0"/>
          <a:ext cx="0" cy="0"/>
          <a:chOff x="0" y="0"/>
          <a:chExt cx="0" cy="0"/>
        </a:xfrm>
      </p:grpSpPr>
      <p:sp>
        <p:nvSpPr>
          <p:cNvPr id="103" name="Google Shape;103;p17"/>
          <p:cNvSpPr txBox="1">
            <a:spLocks noGrp="1"/>
          </p:cNvSpPr>
          <p:nvPr>
            <p:ph type="title"/>
          </p:nvPr>
        </p:nvSpPr>
        <p:spPr>
          <a:xfrm>
            <a:off x="591094" y="843900"/>
            <a:ext cx="16158076" cy="1085867"/>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4" name="Google Shape;104;p17"/>
          <p:cNvSpPr txBox="1">
            <a:spLocks noGrp="1"/>
          </p:cNvSpPr>
          <p:nvPr>
            <p:ph type="body" idx="1"/>
          </p:nvPr>
        </p:nvSpPr>
        <p:spPr>
          <a:xfrm>
            <a:off x="591094" y="2185433"/>
            <a:ext cx="16158076" cy="6478507"/>
          </a:xfrm>
          <a:prstGeom prst="rect">
            <a:avLst/>
          </a:prstGeom>
        </p:spPr>
        <p:txBody>
          <a:bodyPr spcFirstLastPara="1" wrap="square" lIns="91425" tIns="91425" rIns="91425" bIns="91425" anchor="t" anchorCtr="0">
            <a:normAutofit/>
          </a:bodyPr>
          <a:lstStyle>
            <a:lvl1pPr marL="650230" lvl="0" indent="-487672" rtl="0">
              <a:spcBef>
                <a:spcPts val="0"/>
              </a:spcBef>
              <a:spcAft>
                <a:spcPts val="0"/>
              </a:spcAft>
              <a:buSzPts val="1800"/>
              <a:buChar char="●"/>
              <a:defRPr/>
            </a:lvl1pPr>
            <a:lvl2pPr marL="1300460" lvl="1" indent="-451549" rtl="0">
              <a:spcBef>
                <a:spcPts val="0"/>
              </a:spcBef>
              <a:spcAft>
                <a:spcPts val="0"/>
              </a:spcAft>
              <a:buSzPts val="1400"/>
              <a:buChar char="○"/>
              <a:defRPr/>
            </a:lvl2pPr>
            <a:lvl3pPr marL="1950690" lvl="2" indent="-451549" rtl="0">
              <a:spcBef>
                <a:spcPts val="0"/>
              </a:spcBef>
              <a:spcAft>
                <a:spcPts val="0"/>
              </a:spcAft>
              <a:buSzPts val="1400"/>
              <a:buChar char="■"/>
              <a:defRPr/>
            </a:lvl3pPr>
            <a:lvl4pPr marL="2600919" lvl="3" indent="-451549" rtl="0">
              <a:spcBef>
                <a:spcPts val="0"/>
              </a:spcBef>
              <a:spcAft>
                <a:spcPts val="0"/>
              </a:spcAft>
              <a:buSzPts val="1400"/>
              <a:buChar char="●"/>
              <a:defRPr/>
            </a:lvl4pPr>
            <a:lvl5pPr marL="3251149" lvl="4" indent="-451549" rtl="0">
              <a:spcBef>
                <a:spcPts val="0"/>
              </a:spcBef>
              <a:spcAft>
                <a:spcPts val="0"/>
              </a:spcAft>
              <a:buSzPts val="1400"/>
              <a:buChar char="○"/>
              <a:defRPr/>
            </a:lvl5pPr>
            <a:lvl6pPr marL="3901379" lvl="5" indent="-451549" rtl="0">
              <a:spcBef>
                <a:spcPts val="0"/>
              </a:spcBef>
              <a:spcAft>
                <a:spcPts val="0"/>
              </a:spcAft>
              <a:buSzPts val="1400"/>
              <a:buChar char="■"/>
              <a:defRPr/>
            </a:lvl6pPr>
            <a:lvl7pPr marL="4551609" lvl="6" indent="-451549" rtl="0">
              <a:spcBef>
                <a:spcPts val="0"/>
              </a:spcBef>
              <a:spcAft>
                <a:spcPts val="0"/>
              </a:spcAft>
              <a:buSzPts val="1400"/>
              <a:buChar char="●"/>
              <a:defRPr/>
            </a:lvl7pPr>
            <a:lvl8pPr marL="5201839" lvl="7" indent="-451549" rtl="0">
              <a:spcBef>
                <a:spcPts val="0"/>
              </a:spcBef>
              <a:spcAft>
                <a:spcPts val="0"/>
              </a:spcAft>
              <a:buSzPts val="1400"/>
              <a:buChar char="○"/>
              <a:defRPr/>
            </a:lvl8pPr>
            <a:lvl9pPr marL="5852069" lvl="8" indent="-451549" rtl="0">
              <a:spcBef>
                <a:spcPts val="0"/>
              </a:spcBef>
              <a:spcAft>
                <a:spcPts val="0"/>
              </a:spcAft>
              <a:buSzPts val="1400"/>
              <a:buChar char="■"/>
              <a:defRPr/>
            </a:lvl9pPr>
          </a:lstStyle>
          <a:p>
            <a:endParaRPr/>
          </a:p>
        </p:txBody>
      </p:sp>
      <p:sp>
        <p:nvSpPr>
          <p:cNvPr id="105" name="Google Shape;105;p17"/>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329343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06"/>
        <p:cNvGrpSpPr/>
        <p:nvPr/>
      </p:nvGrpSpPr>
      <p:grpSpPr>
        <a:xfrm>
          <a:off x="0" y="0"/>
          <a:ext cx="0" cy="0"/>
          <a:chOff x="0" y="0"/>
          <a:chExt cx="0" cy="0"/>
        </a:xfrm>
      </p:grpSpPr>
      <p:sp>
        <p:nvSpPr>
          <p:cNvPr id="107" name="Google Shape;107;p18"/>
          <p:cNvSpPr txBox="1">
            <a:spLocks noGrp="1"/>
          </p:cNvSpPr>
          <p:nvPr>
            <p:ph type="title"/>
          </p:nvPr>
        </p:nvSpPr>
        <p:spPr>
          <a:xfrm>
            <a:off x="591094" y="843900"/>
            <a:ext cx="16158076" cy="1085867"/>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8" name="Google Shape;108;p18"/>
          <p:cNvSpPr txBox="1">
            <a:spLocks noGrp="1"/>
          </p:cNvSpPr>
          <p:nvPr>
            <p:ph type="body" idx="1"/>
          </p:nvPr>
        </p:nvSpPr>
        <p:spPr>
          <a:xfrm>
            <a:off x="591094" y="2185433"/>
            <a:ext cx="7585227" cy="6478507"/>
          </a:xfrm>
          <a:prstGeom prst="rect">
            <a:avLst/>
          </a:prstGeom>
        </p:spPr>
        <p:txBody>
          <a:bodyPr spcFirstLastPara="1" wrap="square" lIns="91425" tIns="91425" rIns="91425" bIns="91425" anchor="t" anchorCtr="0">
            <a:normAutofit/>
          </a:bodyPr>
          <a:lstStyle>
            <a:lvl1pPr marL="650230" lvl="0" indent="-451549" rtl="0">
              <a:spcBef>
                <a:spcPts val="0"/>
              </a:spcBef>
              <a:spcAft>
                <a:spcPts val="0"/>
              </a:spcAft>
              <a:buSzPts val="1400"/>
              <a:buChar char="●"/>
              <a:defRPr sz="1991"/>
            </a:lvl1pPr>
            <a:lvl2pPr marL="1300460" lvl="1" indent="-433487" rtl="0">
              <a:spcBef>
                <a:spcPts val="0"/>
              </a:spcBef>
              <a:spcAft>
                <a:spcPts val="0"/>
              </a:spcAft>
              <a:buSzPts val="1200"/>
              <a:buChar char="○"/>
              <a:defRPr sz="1707"/>
            </a:lvl2pPr>
            <a:lvl3pPr marL="1950690" lvl="2" indent="-433487" rtl="0">
              <a:spcBef>
                <a:spcPts val="0"/>
              </a:spcBef>
              <a:spcAft>
                <a:spcPts val="0"/>
              </a:spcAft>
              <a:buSzPts val="1200"/>
              <a:buChar char="■"/>
              <a:defRPr sz="1707"/>
            </a:lvl3pPr>
            <a:lvl4pPr marL="2600919" lvl="3" indent="-433487" rtl="0">
              <a:spcBef>
                <a:spcPts val="0"/>
              </a:spcBef>
              <a:spcAft>
                <a:spcPts val="0"/>
              </a:spcAft>
              <a:buSzPts val="1200"/>
              <a:buChar char="●"/>
              <a:defRPr sz="1707"/>
            </a:lvl4pPr>
            <a:lvl5pPr marL="3251149" lvl="4" indent="-433487" rtl="0">
              <a:spcBef>
                <a:spcPts val="0"/>
              </a:spcBef>
              <a:spcAft>
                <a:spcPts val="0"/>
              </a:spcAft>
              <a:buSzPts val="1200"/>
              <a:buChar char="○"/>
              <a:defRPr sz="1707"/>
            </a:lvl5pPr>
            <a:lvl6pPr marL="3901379" lvl="5" indent="-433487" rtl="0">
              <a:spcBef>
                <a:spcPts val="0"/>
              </a:spcBef>
              <a:spcAft>
                <a:spcPts val="0"/>
              </a:spcAft>
              <a:buSzPts val="1200"/>
              <a:buChar char="■"/>
              <a:defRPr sz="1707"/>
            </a:lvl6pPr>
            <a:lvl7pPr marL="4551609" lvl="6" indent="-433487" rtl="0">
              <a:spcBef>
                <a:spcPts val="0"/>
              </a:spcBef>
              <a:spcAft>
                <a:spcPts val="0"/>
              </a:spcAft>
              <a:buSzPts val="1200"/>
              <a:buChar char="●"/>
              <a:defRPr sz="1707"/>
            </a:lvl7pPr>
            <a:lvl8pPr marL="5201839" lvl="7" indent="-433487" rtl="0">
              <a:spcBef>
                <a:spcPts val="0"/>
              </a:spcBef>
              <a:spcAft>
                <a:spcPts val="0"/>
              </a:spcAft>
              <a:buSzPts val="1200"/>
              <a:buChar char="○"/>
              <a:defRPr sz="1707"/>
            </a:lvl8pPr>
            <a:lvl9pPr marL="5852069" lvl="8" indent="-433487" rtl="0">
              <a:spcBef>
                <a:spcPts val="0"/>
              </a:spcBef>
              <a:spcAft>
                <a:spcPts val="0"/>
              </a:spcAft>
              <a:buSzPts val="1200"/>
              <a:buChar char="■"/>
              <a:defRPr sz="1707"/>
            </a:lvl9pPr>
          </a:lstStyle>
          <a:p>
            <a:endParaRPr/>
          </a:p>
        </p:txBody>
      </p:sp>
      <p:sp>
        <p:nvSpPr>
          <p:cNvPr id="109" name="Google Shape;109;p18"/>
          <p:cNvSpPr txBox="1">
            <a:spLocks noGrp="1"/>
          </p:cNvSpPr>
          <p:nvPr>
            <p:ph type="body" idx="2"/>
          </p:nvPr>
        </p:nvSpPr>
        <p:spPr>
          <a:xfrm>
            <a:off x="9163942" y="2185433"/>
            <a:ext cx="7585227" cy="6478507"/>
          </a:xfrm>
          <a:prstGeom prst="rect">
            <a:avLst/>
          </a:prstGeom>
        </p:spPr>
        <p:txBody>
          <a:bodyPr spcFirstLastPara="1" wrap="square" lIns="91425" tIns="91425" rIns="91425" bIns="91425" anchor="t" anchorCtr="0">
            <a:normAutofit/>
          </a:bodyPr>
          <a:lstStyle>
            <a:lvl1pPr marL="650230" lvl="0" indent="-451549" rtl="0">
              <a:spcBef>
                <a:spcPts val="0"/>
              </a:spcBef>
              <a:spcAft>
                <a:spcPts val="0"/>
              </a:spcAft>
              <a:buSzPts val="1400"/>
              <a:buChar char="●"/>
              <a:defRPr sz="1991"/>
            </a:lvl1pPr>
            <a:lvl2pPr marL="1300460" lvl="1" indent="-433487" rtl="0">
              <a:spcBef>
                <a:spcPts val="0"/>
              </a:spcBef>
              <a:spcAft>
                <a:spcPts val="0"/>
              </a:spcAft>
              <a:buSzPts val="1200"/>
              <a:buChar char="○"/>
              <a:defRPr sz="1707"/>
            </a:lvl2pPr>
            <a:lvl3pPr marL="1950690" lvl="2" indent="-433487" rtl="0">
              <a:spcBef>
                <a:spcPts val="0"/>
              </a:spcBef>
              <a:spcAft>
                <a:spcPts val="0"/>
              </a:spcAft>
              <a:buSzPts val="1200"/>
              <a:buChar char="■"/>
              <a:defRPr sz="1707"/>
            </a:lvl3pPr>
            <a:lvl4pPr marL="2600919" lvl="3" indent="-433487" rtl="0">
              <a:spcBef>
                <a:spcPts val="0"/>
              </a:spcBef>
              <a:spcAft>
                <a:spcPts val="0"/>
              </a:spcAft>
              <a:buSzPts val="1200"/>
              <a:buChar char="●"/>
              <a:defRPr sz="1707"/>
            </a:lvl4pPr>
            <a:lvl5pPr marL="3251149" lvl="4" indent="-433487" rtl="0">
              <a:spcBef>
                <a:spcPts val="0"/>
              </a:spcBef>
              <a:spcAft>
                <a:spcPts val="0"/>
              </a:spcAft>
              <a:buSzPts val="1200"/>
              <a:buChar char="○"/>
              <a:defRPr sz="1707"/>
            </a:lvl5pPr>
            <a:lvl6pPr marL="3901379" lvl="5" indent="-433487" rtl="0">
              <a:spcBef>
                <a:spcPts val="0"/>
              </a:spcBef>
              <a:spcAft>
                <a:spcPts val="0"/>
              </a:spcAft>
              <a:buSzPts val="1200"/>
              <a:buChar char="■"/>
              <a:defRPr sz="1707"/>
            </a:lvl6pPr>
            <a:lvl7pPr marL="4551609" lvl="6" indent="-433487" rtl="0">
              <a:spcBef>
                <a:spcPts val="0"/>
              </a:spcBef>
              <a:spcAft>
                <a:spcPts val="0"/>
              </a:spcAft>
              <a:buSzPts val="1200"/>
              <a:buChar char="●"/>
              <a:defRPr sz="1707"/>
            </a:lvl7pPr>
            <a:lvl8pPr marL="5201839" lvl="7" indent="-433487" rtl="0">
              <a:spcBef>
                <a:spcPts val="0"/>
              </a:spcBef>
              <a:spcAft>
                <a:spcPts val="0"/>
              </a:spcAft>
              <a:buSzPts val="1200"/>
              <a:buChar char="○"/>
              <a:defRPr sz="1707"/>
            </a:lvl8pPr>
            <a:lvl9pPr marL="5852069" lvl="8" indent="-433487" rtl="0">
              <a:spcBef>
                <a:spcPts val="0"/>
              </a:spcBef>
              <a:spcAft>
                <a:spcPts val="0"/>
              </a:spcAft>
              <a:buSzPts val="1200"/>
              <a:buChar char="■"/>
              <a:defRPr sz="1707"/>
            </a:lvl9pPr>
          </a:lstStyle>
          <a:p>
            <a:endParaRPr/>
          </a:p>
        </p:txBody>
      </p:sp>
      <p:sp>
        <p:nvSpPr>
          <p:cNvPr id="110" name="Google Shape;110;p18"/>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76754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867862" y="2276478"/>
            <a:ext cx="7700669" cy="6435725"/>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8771736" y="2276478"/>
            <a:ext cx="7700669" cy="6435725"/>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2776096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a:off x="591094" y="843900"/>
            <a:ext cx="16158076" cy="1085867"/>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3" name="Google Shape;113;p19"/>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054409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591093" y="1053582"/>
            <a:ext cx="5324963" cy="1433173"/>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3413"/>
            </a:lvl1pPr>
            <a:lvl2pPr lvl="1" rtl="0">
              <a:spcBef>
                <a:spcPts val="0"/>
              </a:spcBef>
              <a:spcAft>
                <a:spcPts val="0"/>
              </a:spcAft>
              <a:buSzPts val="2400"/>
              <a:buNone/>
              <a:defRPr sz="3413"/>
            </a:lvl2pPr>
            <a:lvl3pPr lvl="2" rtl="0">
              <a:spcBef>
                <a:spcPts val="0"/>
              </a:spcBef>
              <a:spcAft>
                <a:spcPts val="0"/>
              </a:spcAft>
              <a:buSzPts val="2400"/>
              <a:buNone/>
              <a:defRPr sz="3413"/>
            </a:lvl3pPr>
            <a:lvl4pPr lvl="3" rtl="0">
              <a:spcBef>
                <a:spcPts val="0"/>
              </a:spcBef>
              <a:spcAft>
                <a:spcPts val="0"/>
              </a:spcAft>
              <a:buSzPts val="2400"/>
              <a:buNone/>
              <a:defRPr sz="3413"/>
            </a:lvl4pPr>
            <a:lvl5pPr lvl="4" rtl="0">
              <a:spcBef>
                <a:spcPts val="0"/>
              </a:spcBef>
              <a:spcAft>
                <a:spcPts val="0"/>
              </a:spcAft>
              <a:buSzPts val="2400"/>
              <a:buNone/>
              <a:defRPr sz="3413"/>
            </a:lvl5pPr>
            <a:lvl6pPr lvl="5" rtl="0">
              <a:spcBef>
                <a:spcPts val="0"/>
              </a:spcBef>
              <a:spcAft>
                <a:spcPts val="0"/>
              </a:spcAft>
              <a:buSzPts val="2400"/>
              <a:buNone/>
              <a:defRPr sz="3413"/>
            </a:lvl6pPr>
            <a:lvl7pPr lvl="6" rtl="0">
              <a:spcBef>
                <a:spcPts val="0"/>
              </a:spcBef>
              <a:spcAft>
                <a:spcPts val="0"/>
              </a:spcAft>
              <a:buSzPts val="2400"/>
              <a:buNone/>
              <a:defRPr sz="3413"/>
            </a:lvl7pPr>
            <a:lvl8pPr lvl="7" rtl="0">
              <a:spcBef>
                <a:spcPts val="0"/>
              </a:spcBef>
              <a:spcAft>
                <a:spcPts val="0"/>
              </a:spcAft>
              <a:buSzPts val="2400"/>
              <a:buNone/>
              <a:defRPr sz="3413"/>
            </a:lvl8pPr>
            <a:lvl9pPr lvl="8" rtl="0">
              <a:spcBef>
                <a:spcPts val="0"/>
              </a:spcBef>
              <a:spcAft>
                <a:spcPts val="0"/>
              </a:spcAft>
              <a:buSzPts val="2400"/>
              <a:buNone/>
              <a:defRPr sz="3413"/>
            </a:lvl9pPr>
          </a:lstStyle>
          <a:p>
            <a:endParaRPr/>
          </a:p>
        </p:txBody>
      </p:sp>
      <p:sp>
        <p:nvSpPr>
          <p:cNvPr id="116" name="Google Shape;116;p20"/>
          <p:cNvSpPr txBox="1">
            <a:spLocks noGrp="1"/>
          </p:cNvSpPr>
          <p:nvPr>
            <p:ph type="body" idx="1"/>
          </p:nvPr>
        </p:nvSpPr>
        <p:spPr>
          <a:xfrm>
            <a:off x="591093" y="2635093"/>
            <a:ext cx="5324963" cy="6029227"/>
          </a:xfrm>
          <a:prstGeom prst="rect">
            <a:avLst/>
          </a:prstGeom>
        </p:spPr>
        <p:txBody>
          <a:bodyPr spcFirstLastPara="1" wrap="square" lIns="91425" tIns="91425" rIns="91425" bIns="91425" anchor="t" anchorCtr="0">
            <a:normAutofit/>
          </a:bodyPr>
          <a:lstStyle>
            <a:lvl1pPr marL="650230" lvl="0" indent="-433487" rtl="0">
              <a:spcBef>
                <a:spcPts val="0"/>
              </a:spcBef>
              <a:spcAft>
                <a:spcPts val="0"/>
              </a:spcAft>
              <a:buSzPts val="1200"/>
              <a:buChar char="●"/>
              <a:defRPr sz="1707"/>
            </a:lvl1pPr>
            <a:lvl2pPr marL="1300460" lvl="1" indent="-433487" rtl="0">
              <a:spcBef>
                <a:spcPts val="0"/>
              </a:spcBef>
              <a:spcAft>
                <a:spcPts val="0"/>
              </a:spcAft>
              <a:buSzPts val="1200"/>
              <a:buChar char="○"/>
              <a:defRPr sz="1707"/>
            </a:lvl2pPr>
            <a:lvl3pPr marL="1950690" lvl="2" indent="-433487" rtl="0">
              <a:spcBef>
                <a:spcPts val="0"/>
              </a:spcBef>
              <a:spcAft>
                <a:spcPts val="0"/>
              </a:spcAft>
              <a:buSzPts val="1200"/>
              <a:buChar char="■"/>
              <a:defRPr sz="1707"/>
            </a:lvl3pPr>
            <a:lvl4pPr marL="2600919" lvl="3" indent="-433487" rtl="0">
              <a:spcBef>
                <a:spcPts val="0"/>
              </a:spcBef>
              <a:spcAft>
                <a:spcPts val="0"/>
              </a:spcAft>
              <a:buSzPts val="1200"/>
              <a:buChar char="●"/>
              <a:defRPr sz="1707"/>
            </a:lvl4pPr>
            <a:lvl5pPr marL="3251149" lvl="4" indent="-433487" rtl="0">
              <a:spcBef>
                <a:spcPts val="0"/>
              </a:spcBef>
              <a:spcAft>
                <a:spcPts val="0"/>
              </a:spcAft>
              <a:buSzPts val="1200"/>
              <a:buChar char="○"/>
              <a:defRPr sz="1707"/>
            </a:lvl5pPr>
            <a:lvl6pPr marL="3901379" lvl="5" indent="-433487" rtl="0">
              <a:spcBef>
                <a:spcPts val="0"/>
              </a:spcBef>
              <a:spcAft>
                <a:spcPts val="0"/>
              </a:spcAft>
              <a:buSzPts val="1200"/>
              <a:buChar char="■"/>
              <a:defRPr sz="1707"/>
            </a:lvl6pPr>
            <a:lvl7pPr marL="4551609" lvl="6" indent="-433487" rtl="0">
              <a:spcBef>
                <a:spcPts val="0"/>
              </a:spcBef>
              <a:spcAft>
                <a:spcPts val="0"/>
              </a:spcAft>
              <a:buSzPts val="1200"/>
              <a:buChar char="●"/>
              <a:defRPr sz="1707"/>
            </a:lvl7pPr>
            <a:lvl8pPr marL="5201839" lvl="7" indent="-433487" rtl="0">
              <a:spcBef>
                <a:spcPts val="0"/>
              </a:spcBef>
              <a:spcAft>
                <a:spcPts val="0"/>
              </a:spcAft>
              <a:buSzPts val="1200"/>
              <a:buChar char="○"/>
              <a:defRPr sz="1707"/>
            </a:lvl8pPr>
            <a:lvl9pPr marL="5852069" lvl="8" indent="-433487" rtl="0">
              <a:spcBef>
                <a:spcPts val="0"/>
              </a:spcBef>
              <a:spcAft>
                <a:spcPts val="0"/>
              </a:spcAft>
              <a:buSzPts val="1200"/>
              <a:buChar char="■"/>
              <a:defRPr sz="1707"/>
            </a:lvl9pPr>
          </a:lstStyle>
          <a:p>
            <a:endParaRPr/>
          </a:p>
        </p:txBody>
      </p:sp>
      <p:sp>
        <p:nvSpPr>
          <p:cNvPr id="117" name="Google Shape;117;p20"/>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47277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929688" y="853618"/>
            <a:ext cx="12075604" cy="7757227"/>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6827"/>
            </a:lvl1pPr>
            <a:lvl2pPr lvl="1" rtl="0">
              <a:spcBef>
                <a:spcPts val="0"/>
              </a:spcBef>
              <a:spcAft>
                <a:spcPts val="0"/>
              </a:spcAft>
              <a:buSzPts val="4800"/>
              <a:buNone/>
              <a:defRPr sz="6827"/>
            </a:lvl2pPr>
            <a:lvl3pPr lvl="2" rtl="0">
              <a:spcBef>
                <a:spcPts val="0"/>
              </a:spcBef>
              <a:spcAft>
                <a:spcPts val="0"/>
              </a:spcAft>
              <a:buSzPts val="4800"/>
              <a:buNone/>
              <a:defRPr sz="6827"/>
            </a:lvl3pPr>
            <a:lvl4pPr lvl="3" rtl="0">
              <a:spcBef>
                <a:spcPts val="0"/>
              </a:spcBef>
              <a:spcAft>
                <a:spcPts val="0"/>
              </a:spcAft>
              <a:buSzPts val="4800"/>
              <a:buNone/>
              <a:defRPr sz="6827"/>
            </a:lvl4pPr>
            <a:lvl5pPr lvl="4" rtl="0">
              <a:spcBef>
                <a:spcPts val="0"/>
              </a:spcBef>
              <a:spcAft>
                <a:spcPts val="0"/>
              </a:spcAft>
              <a:buSzPts val="4800"/>
              <a:buNone/>
              <a:defRPr sz="6827"/>
            </a:lvl5pPr>
            <a:lvl6pPr lvl="5" rtl="0">
              <a:spcBef>
                <a:spcPts val="0"/>
              </a:spcBef>
              <a:spcAft>
                <a:spcPts val="0"/>
              </a:spcAft>
              <a:buSzPts val="4800"/>
              <a:buNone/>
              <a:defRPr sz="6827"/>
            </a:lvl6pPr>
            <a:lvl7pPr lvl="6" rtl="0">
              <a:spcBef>
                <a:spcPts val="0"/>
              </a:spcBef>
              <a:spcAft>
                <a:spcPts val="0"/>
              </a:spcAft>
              <a:buSzPts val="4800"/>
              <a:buNone/>
              <a:defRPr sz="6827"/>
            </a:lvl7pPr>
            <a:lvl8pPr lvl="7" rtl="0">
              <a:spcBef>
                <a:spcPts val="0"/>
              </a:spcBef>
              <a:spcAft>
                <a:spcPts val="0"/>
              </a:spcAft>
              <a:buSzPts val="4800"/>
              <a:buNone/>
              <a:defRPr sz="6827"/>
            </a:lvl8pPr>
            <a:lvl9pPr lvl="8" rtl="0">
              <a:spcBef>
                <a:spcPts val="0"/>
              </a:spcBef>
              <a:spcAft>
                <a:spcPts val="0"/>
              </a:spcAft>
              <a:buSzPts val="4800"/>
              <a:buNone/>
              <a:defRPr sz="6827"/>
            </a:lvl9pPr>
          </a:lstStyle>
          <a:p>
            <a:endParaRPr/>
          </a:p>
        </p:txBody>
      </p:sp>
      <p:sp>
        <p:nvSpPr>
          <p:cNvPr id="120" name="Google Shape;120;p21"/>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986152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1"/>
        <p:cNvGrpSpPr/>
        <p:nvPr/>
      </p:nvGrpSpPr>
      <p:grpSpPr>
        <a:xfrm>
          <a:off x="0" y="0"/>
          <a:ext cx="0" cy="0"/>
          <a:chOff x="0" y="0"/>
          <a:chExt cx="0" cy="0"/>
        </a:xfrm>
      </p:grpSpPr>
      <p:sp>
        <p:nvSpPr>
          <p:cNvPr id="122" name="Google Shape;122;p22"/>
          <p:cNvSpPr/>
          <p:nvPr/>
        </p:nvSpPr>
        <p:spPr>
          <a:xfrm>
            <a:off x="8670131" y="-238"/>
            <a:ext cx="8670132" cy="9753600"/>
          </a:xfrm>
          <a:prstGeom prst="rect">
            <a:avLst/>
          </a:prstGeom>
          <a:solidFill>
            <a:schemeClr val="lt2"/>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p>
        </p:txBody>
      </p:sp>
      <p:sp>
        <p:nvSpPr>
          <p:cNvPr id="123" name="Google Shape;123;p22"/>
          <p:cNvSpPr txBox="1">
            <a:spLocks noGrp="1"/>
          </p:cNvSpPr>
          <p:nvPr>
            <p:ph type="title"/>
          </p:nvPr>
        </p:nvSpPr>
        <p:spPr>
          <a:xfrm>
            <a:off x="503482" y="2338465"/>
            <a:ext cx="7671132" cy="281088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5973"/>
            </a:lvl1pPr>
            <a:lvl2pPr lvl="1" algn="ctr" rtl="0">
              <a:spcBef>
                <a:spcPts val="0"/>
              </a:spcBef>
              <a:spcAft>
                <a:spcPts val="0"/>
              </a:spcAft>
              <a:buSzPts val="4200"/>
              <a:buNone/>
              <a:defRPr sz="5973"/>
            </a:lvl2pPr>
            <a:lvl3pPr lvl="2" algn="ctr" rtl="0">
              <a:spcBef>
                <a:spcPts val="0"/>
              </a:spcBef>
              <a:spcAft>
                <a:spcPts val="0"/>
              </a:spcAft>
              <a:buSzPts val="4200"/>
              <a:buNone/>
              <a:defRPr sz="5973"/>
            </a:lvl3pPr>
            <a:lvl4pPr lvl="3" algn="ctr" rtl="0">
              <a:spcBef>
                <a:spcPts val="0"/>
              </a:spcBef>
              <a:spcAft>
                <a:spcPts val="0"/>
              </a:spcAft>
              <a:buSzPts val="4200"/>
              <a:buNone/>
              <a:defRPr sz="5973"/>
            </a:lvl4pPr>
            <a:lvl5pPr lvl="4" algn="ctr" rtl="0">
              <a:spcBef>
                <a:spcPts val="0"/>
              </a:spcBef>
              <a:spcAft>
                <a:spcPts val="0"/>
              </a:spcAft>
              <a:buSzPts val="4200"/>
              <a:buNone/>
              <a:defRPr sz="5973"/>
            </a:lvl5pPr>
            <a:lvl6pPr lvl="5" algn="ctr" rtl="0">
              <a:spcBef>
                <a:spcPts val="0"/>
              </a:spcBef>
              <a:spcAft>
                <a:spcPts val="0"/>
              </a:spcAft>
              <a:buSzPts val="4200"/>
              <a:buNone/>
              <a:defRPr sz="5973"/>
            </a:lvl6pPr>
            <a:lvl7pPr lvl="6" algn="ctr" rtl="0">
              <a:spcBef>
                <a:spcPts val="0"/>
              </a:spcBef>
              <a:spcAft>
                <a:spcPts val="0"/>
              </a:spcAft>
              <a:buSzPts val="4200"/>
              <a:buNone/>
              <a:defRPr sz="5973"/>
            </a:lvl7pPr>
            <a:lvl8pPr lvl="7" algn="ctr" rtl="0">
              <a:spcBef>
                <a:spcPts val="0"/>
              </a:spcBef>
              <a:spcAft>
                <a:spcPts val="0"/>
              </a:spcAft>
              <a:buSzPts val="4200"/>
              <a:buNone/>
              <a:defRPr sz="5973"/>
            </a:lvl8pPr>
            <a:lvl9pPr lvl="8" algn="ctr" rtl="0">
              <a:spcBef>
                <a:spcPts val="0"/>
              </a:spcBef>
              <a:spcAft>
                <a:spcPts val="0"/>
              </a:spcAft>
              <a:buSzPts val="4200"/>
              <a:buNone/>
              <a:defRPr sz="5973"/>
            </a:lvl9pPr>
          </a:lstStyle>
          <a:p>
            <a:endParaRPr/>
          </a:p>
        </p:txBody>
      </p:sp>
      <p:sp>
        <p:nvSpPr>
          <p:cNvPr id="124" name="Google Shape;124;p22"/>
          <p:cNvSpPr txBox="1">
            <a:spLocks noGrp="1"/>
          </p:cNvSpPr>
          <p:nvPr>
            <p:ph type="subTitle" idx="1"/>
          </p:nvPr>
        </p:nvSpPr>
        <p:spPr>
          <a:xfrm>
            <a:off x="503482" y="5315460"/>
            <a:ext cx="7671132" cy="2341973"/>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987"/>
            </a:lvl1pPr>
            <a:lvl2pPr lvl="1" algn="ctr" rtl="0">
              <a:lnSpc>
                <a:spcPct val="100000"/>
              </a:lnSpc>
              <a:spcBef>
                <a:spcPts val="0"/>
              </a:spcBef>
              <a:spcAft>
                <a:spcPts val="0"/>
              </a:spcAft>
              <a:buSzPts val="2100"/>
              <a:buNone/>
              <a:defRPr sz="2987"/>
            </a:lvl2pPr>
            <a:lvl3pPr lvl="2" algn="ctr" rtl="0">
              <a:lnSpc>
                <a:spcPct val="100000"/>
              </a:lnSpc>
              <a:spcBef>
                <a:spcPts val="0"/>
              </a:spcBef>
              <a:spcAft>
                <a:spcPts val="0"/>
              </a:spcAft>
              <a:buSzPts val="2100"/>
              <a:buNone/>
              <a:defRPr sz="2987"/>
            </a:lvl3pPr>
            <a:lvl4pPr lvl="3" algn="ctr" rtl="0">
              <a:lnSpc>
                <a:spcPct val="100000"/>
              </a:lnSpc>
              <a:spcBef>
                <a:spcPts val="0"/>
              </a:spcBef>
              <a:spcAft>
                <a:spcPts val="0"/>
              </a:spcAft>
              <a:buSzPts val="2100"/>
              <a:buNone/>
              <a:defRPr sz="2987"/>
            </a:lvl4pPr>
            <a:lvl5pPr lvl="4" algn="ctr" rtl="0">
              <a:lnSpc>
                <a:spcPct val="100000"/>
              </a:lnSpc>
              <a:spcBef>
                <a:spcPts val="0"/>
              </a:spcBef>
              <a:spcAft>
                <a:spcPts val="0"/>
              </a:spcAft>
              <a:buSzPts val="2100"/>
              <a:buNone/>
              <a:defRPr sz="2987"/>
            </a:lvl5pPr>
            <a:lvl6pPr lvl="5" algn="ctr" rtl="0">
              <a:lnSpc>
                <a:spcPct val="100000"/>
              </a:lnSpc>
              <a:spcBef>
                <a:spcPts val="0"/>
              </a:spcBef>
              <a:spcAft>
                <a:spcPts val="0"/>
              </a:spcAft>
              <a:buSzPts val="2100"/>
              <a:buNone/>
              <a:defRPr sz="2987"/>
            </a:lvl6pPr>
            <a:lvl7pPr lvl="6" algn="ctr" rtl="0">
              <a:lnSpc>
                <a:spcPct val="100000"/>
              </a:lnSpc>
              <a:spcBef>
                <a:spcPts val="0"/>
              </a:spcBef>
              <a:spcAft>
                <a:spcPts val="0"/>
              </a:spcAft>
              <a:buSzPts val="2100"/>
              <a:buNone/>
              <a:defRPr sz="2987"/>
            </a:lvl7pPr>
            <a:lvl8pPr lvl="7" algn="ctr" rtl="0">
              <a:lnSpc>
                <a:spcPct val="100000"/>
              </a:lnSpc>
              <a:spcBef>
                <a:spcPts val="0"/>
              </a:spcBef>
              <a:spcAft>
                <a:spcPts val="0"/>
              </a:spcAft>
              <a:buSzPts val="2100"/>
              <a:buNone/>
              <a:defRPr sz="2987"/>
            </a:lvl8pPr>
            <a:lvl9pPr lvl="8" algn="ctr" rtl="0">
              <a:lnSpc>
                <a:spcPct val="100000"/>
              </a:lnSpc>
              <a:spcBef>
                <a:spcPts val="0"/>
              </a:spcBef>
              <a:spcAft>
                <a:spcPts val="0"/>
              </a:spcAft>
              <a:buSzPts val="2100"/>
              <a:buNone/>
              <a:defRPr sz="2987"/>
            </a:lvl9pPr>
          </a:lstStyle>
          <a:p>
            <a:endParaRPr/>
          </a:p>
        </p:txBody>
      </p:sp>
      <p:sp>
        <p:nvSpPr>
          <p:cNvPr id="125" name="Google Shape;125;p22"/>
          <p:cNvSpPr txBox="1">
            <a:spLocks noGrp="1"/>
          </p:cNvSpPr>
          <p:nvPr>
            <p:ph type="body" idx="2"/>
          </p:nvPr>
        </p:nvSpPr>
        <p:spPr>
          <a:xfrm>
            <a:off x="9367042" y="1373060"/>
            <a:ext cx="7276311" cy="7007147"/>
          </a:xfrm>
          <a:prstGeom prst="rect">
            <a:avLst/>
          </a:prstGeom>
        </p:spPr>
        <p:txBody>
          <a:bodyPr spcFirstLastPara="1" wrap="square" lIns="91425" tIns="91425" rIns="91425" bIns="91425" anchor="ctr" anchorCtr="0">
            <a:normAutofit/>
          </a:bodyPr>
          <a:lstStyle>
            <a:lvl1pPr marL="650230" lvl="0" indent="-487672" rtl="0">
              <a:spcBef>
                <a:spcPts val="0"/>
              </a:spcBef>
              <a:spcAft>
                <a:spcPts val="0"/>
              </a:spcAft>
              <a:buSzPts val="1800"/>
              <a:buChar char="●"/>
              <a:defRPr/>
            </a:lvl1pPr>
            <a:lvl2pPr marL="1300460" lvl="1" indent="-451549" rtl="0">
              <a:spcBef>
                <a:spcPts val="0"/>
              </a:spcBef>
              <a:spcAft>
                <a:spcPts val="0"/>
              </a:spcAft>
              <a:buSzPts val="1400"/>
              <a:buChar char="○"/>
              <a:defRPr/>
            </a:lvl2pPr>
            <a:lvl3pPr marL="1950690" lvl="2" indent="-451549" rtl="0">
              <a:spcBef>
                <a:spcPts val="0"/>
              </a:spcBef>
              <a:spcAft>
                <a:spcPts val="0"/>
              </a:spcAft>
              <a:buSzPts val="1400"/>
              <a:buChar char="■"/>
              <a:defRPr/>
            </a:lvl3pPr>
            <a:lvl4pPr marL="2600919" lvl="3" indent="-451549" rtl="0">
              <a:spcBef>
                <a:spcPts val="0"/>
              </a:spcBef>
              <a:spcAft>
                <a:spcPts val="0"/>
              </a:spcAft>
              <a:buSzPts val="1400"/>
              <a:buChar char="●"/>
              <a:defRPr/>
            </a:lvl4pPr>
            <a:lvl5pPr marL="3251149" lvl="4" indent="-451549" rtl="0">
              <a:spcBef>
                <a:spcPts val="0"/>
              </a:spcBef>
              <a:spcAft>
                <a:spcPts val="0"/>
              </a:spcAft>
              <a:buSzPts val="1400"/>
              <a:buChar char="○"/>
              <a:defRPr/>
            </a:lvl5pPr>
            <a:lvl6pPr marL="3901379" lvl="5" indent="-451549" rtl="0">
              <a:spcBef>
                <a:spcPts val="0"/>
              </a:spcBef>
              <a:spcAft>
                <a:spcPts val="0"/>
              </a:spcAft>
              <a:buSzPts val="1400"/>
              <a:buChar char="■"/>
              <a:defRPr/>
            </a:lvl6pPr>
            <a:lvl7pPr marL="4551609" lvl="6" indent="-451549" rtl="0">
              <a:spcBef>
                <a:spcPts val="0"/>
              </a:spcBef>
              <a:spcAft>
                <a:spcPts val="0"/>
              </a:spcAft>
              <a:buSzPts val="1400"/>
              <a:buChar char="●"/>
              <a:defRPr/>
            </a:lvl7pPr>
            <a:lvl8pPr marL="5201839" lvl="7" indent="-451549" rtl="0">
              <a:spcBef>
                <a:spcPts val="0"/>
              </a:spcBef>
              <a:spcAft>
                <a:spcPts val="0"/>
              </a:spcAft>
              <a:buSzPts val="1400"/>
              <a:buChar char="○"/>
              <a:defRPr/>
            </a:lvl8pPr>
            <a:lvl9pPr marL="5852069" lvl="8" indent="-451549" rtl="0">
              <a:spcBef>
                <a:spcPts val="0"/>
              </a:spcBef>
              <a:spcAft>
                <a:spcPts val="0"/>
              </a:spcAft>
              <a:buSzPts val="1400"/>
              <a:buChar char="■"/>
              <a:defRPr/>
            </a:lvl9pPr>
          </a:lstStyle>
          <a:p>
            <a:endParaRPr/>
          </a:p>
        </p:txBody>
      </p:sp>
      <p:sp>
        <p:nvSpPr>
          <p:cNvPr id="126" name="Google Shape;126;p22"/>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819172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7"/>
        <p:cNvGrpSpPr/>
        <p:nvPr/>
      </p:nvGrpSpPr>
      <p:grpSpPr>
        <a:xfrm>
          <a:off x="0" y="0"/>
          <a:ext cx="0" cy="0"/>
          <a:chOff x="0" y="0"/>
          <a:chExt cx="0" cy="0"/>
        </a:xfrm>
      </p:grpSpPr>
      <p:sp>
        <p:nvSpPr>
          <p:cNvPr id="128" name="Google Shape;128;p23"/>
          <p:cNvSpPr txBox="1">
            <a:spLocks noGrp="1"/>
          </p:cNvSpPr>
          <p:nvPr>
            <p:ph type="body" idx="1"/>
          </p:nvPr>
        </p:nvSpPr>
        <p:spPr>
          <a:xfrm>
            <a:off x="591093" y="8022424"/>
            <a:ext cx="11375850" cy="1147307"/>
          </a:xfrm>
          <a:prstGeom prst="rect">
            <a:avLst/>
          </a:prstGeom>
        </p:spPr>
        <p:txBody>
          <a:bodyPr spcFirstLastPara="1" wrap="square" lIns="91425" tIns="91425" rIns="91425" bIns="91425" anchor="ctr" anchorCtr="0">
            <a:normAutofit/>
          </a:bodyPr>
          <a:lstStyle>
            <a:lvl1pPr marL="650230" lvl="0" indent="-325115" rtl="0">
              <a:lnSpc>
                <a:spcPct val="100000"/>
              </a:lnSpc>
              <a:spcBef>
                <a:spcPts val="0"/>
              </a:spcBef>
              <a:spcAft>
                <a:spcPts val="0"/>
              </a:spcAft>
              <a:buSzPts val="1800"/>
              <a:buNone/>
              <a:defRPr/>
            </a:lvl1pPr>
          </a:lstStyle>
          <a:p>
            <a:endParaRPr/>
          </a:p>
        </p:txBody>
      </p:sp>
      <p:sp>
        <p:nvSpPr>
          <p:cNvPr id="129" name="Google Shape;129;p23"/>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594808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0"/>
        <p:cNvGrpSpPr/>
        <p:nvPr/>
      </p:nvGrpSpPr>
      <p:grpSpPr>
        <a:xfrm>
          <a:off x="0" y="0"/>
          <a:ext cx="0" cy="0"/>
          <a:chOff x="0" y="0"/>
          <a:chExt cx="0" cy="0"/>
        </a:xfrm>
      </p:grpSpPr>
      <p:sp>
        <p:nvSpPr>
          <p:cNvPr id="131" name="Google Shape;131;p24"/>
          <p:cNvSpPr txBox="1">
            <a:spLocks noGrp="1"/>
          </p:cNvSpPr>
          <p:nvPr>
            <p:ph type="title" hasCustomPrompt="1"/>
          </p:nvPr>
        </p:nvSpPr>
        <p:spPr>
          <a:xfrm>
            <a:off x="591094" y="2097540"/>
            <a:ext cx="16158076" cy="372352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7066"/>
            </a:lvl1pPr>
            <a:lvl2pPr lvl="1" algn="ctr" rtl="0">
              <a:spcBef>
                <a:spcPts val="0"/>
              </a:spcBef>
              <a:spcAft>
                <a:spcPts val="0"/>
              </a:spcAft>
              <a:buSzPts val="12000"/>
              <a:buNone/>
              <a:defRPr sz="17066"/>
            </a:lvl2pPr>
            <a:lvl3pPr lvl="2" algn="ctr" rtl="0">
              <a:spcBef>
                <a:spcPts val="0"/>
              </a:spcBef>
              <a:spcAft>
                <a:spcPts val="0"/>
              </a:spcAft>
              <a:buSzPts val="12000"/>
              <a:buNone/>
              <a:defRPr sz="17066"/>
            </a:lvl3pPr>
            <a:lvl4pPr lvl="3" algn="ctr" rtl="0">
              <a:spcBef>
                <a:spcPts val="0"/>
              </a:spcBef>
              <a:spcAft>
                <a:spcPts val="0"/>
              </a:spcAft>
              <a:buSzPts val="12000"/>
              <a:buNone/>
              <a:defRPr sz="17066"/>
            </a:lvl4pPr>
            <a:lvl5pPr lvl="4" algn="ctr" rtl="0">
              <a:spcBef>
                <a:spcPts val="0"/>
              </a:spcBef>
              <a:spcAft>
                <a:spcPts val="0"/>
              </a:spcAft>
              <a:buSzPts val="12000"/>
              <a:buNone/>
              <a:defRPr sz="17066"/>
            </a:lvl5pPr>
            <a:lvl6pPr lvl="5" algn="ctr" rtl="0">
              <a:spcBef>
                <a:spcPts val="0"/>
              </a:spcBef>
              <a:spcAft>
                <a:spcPts val="0"/>
              </a:spcAft>
              <a:buSzPts val="12000"/>
              <a:buNone/>
              <a:defRPr sz="17066"/>
            </a:lvl6pPr>
            <a:lvl7pPr lvl="6" algn="ctr" rtl="0">
              <a:spcBef>
                <a:spcPts val="0"/>
              </a:spcBef>
              <a:spcAft>
                <a:spcPts val="0"/>
              </a:spcAft>
              <a:buSzPts val="12000"/>
              <a:buNone/>
              <a:defRPr sz="17066"/>
            </a:lvl7pPr>
            <a:lvl8pPr lvl="7" algn="ctr" rtl="0">
              <a:spcBef>
                <a:spcPts val="0"/>
              </a:spcBef>
              <a:spcAft>
                <a:spcPts val="0"/>
              </a:spcAft>
              <a:buSzPts val="12000"/>
              <a:buNone/>
              <a:defRPr sz="17066"/>
            </a:lvl8pPr>
            <a:lvl9pPr lvl="8" algn="ctr" rtl="0">
              <a:spcBef>
                <a:spcPts val="0"/>
              </a:spcBef>
              <a:spcAft>
                <a:spcPts val="0"/>
              </a:spcAft>
              <a:buSzPts val="12000"/>
              <a:buNone/>
              <a:defRPr sz="17066"/>
            </a:lvl9pPr>
          </a:lstStyle>
          <a:p>
            <a:r>
              <a:t>xx%</a:t>
            </a:r>
          </a:p>
        </p:txBody>
      </p:sp>
      <p:sp>
        <p:nvSpPr>
          <p:cNvPr id="132" name="Google Shape;132;p24"/>
          <p:cNvSpPr txBox="1">
            <a:spLocks noGrp="1"/>
          </p:cNvSpPr>
          <p:nvPr>
            <p:ph type="body" idx="1"/>
          </p:nvPr>
        </p:nvSpPr>
        <p:spPr>
          <a:xfrm>
            <a:off x="591094" y="5977553"/>
            <a:ext cx="16158076" cy="2466560"/>
          </a:xfrm>
          <a:prstGeom prst="rect">
            <a:avLst/>
          </a:prstGeom>
        </p:spPr>
        <p:txBody>
          <a:bodyPr spcFirstLastPara="1" wrap="square" lIns="91425" tIns="91425" rIns="91425" bIns="91425" anchor="t" anchorCtr="0">
            <a:normAutofit/>
          </a:bodyPr>
          <a:lstStyle>
            <a:lvl1pPr marL="650230" lvl="0" indent="-487672" algn="ctr" rtl="0">
              <a:spcBef>
                <a:spcPts val="0"/>
              </a:spcBef>
              <a:spcAft>
                <a:spcPts val="0"/>
              </a:spcAft>
              <a:buSzPts val="1800"/>
              <a:buChar char="●"/>
              <a:defRPr/>
            </a:lvl1pPr>
            <a:lvl2pPr marL="1300460" lvl="1" indent="-451549" algn="ctr" rtl="0">
              <a:spcBef>
                <a:spcPts val="0"/>
              </a:spcBef>
              <a:spcAft>
                <a:spcPts val="0"/>
              </a:spcAft>
              <a:buSzPts val="1400"/>
              <a:buChar char="○"/>
              <a:defRPr/>
            </a:lvl2pPr>
            <a:lvl3pPr marL="1950690" lvl="2" indent="-451549" algn="ctr" rtl="0">
              <a:spcBef>
                <a:spcPts val="0"/>
              </a:spcBef>
              <a:spcAft>
                <a:spcPts val="0"/>
              </a:spcAft>
              <a:buSzPts val="1400"/>
              <a:buChar char="■"/>
              <a:defRPr/>
            </a:lvl3pPr>
            <a:lvl4pPr marL="2600919" lvl="3" indent="-451549" algn="ctr" rtl="0">
              <a:spcBef>
                <a:spcPts val="0"/>
              </a:spcBef>
              <a:spcAft>
                <a:spcPts val="0"/>
              </a:spcAft>
              <a:buSzPts val="1400"/>
              <a:buChar char="●"/>
              <a:defRPr/>
            </a:lvl4pPr>
            <a:lvl5pPr marL="3251149" lvl="4" indent="-451549" algn="ctr" rtl="0">
              <a:spcBef>
                <a:spcPts val="0"/>
              </a:spcBef>
              <a:spcAft>
                <a:spcPts val="0"/>
              </a:spcAft>
              <a:buSzPts val="1400"/>
              <a:buChar char="○"/>
              <a:defRPr/>
            </a:lvl5pPr>
            <a:lvl6pPr marL="3901379" lvl="5" indent="-451549" algn="ctr" rtl="0">
              <a:spcBef>
                <a:spcPts val="0"/>
              </a:spcBef>
              <a:spcAft>
                <a:spcPts val="0"/>
              </a:spcAft>
              <a:buSzPts val="1400"/>
              <a:buChar char="■"/>
              <a:defRPr/>
            </a:lvl6pPr>
            <a:lvl7pPr marL="4551609" lvl="6" indent="-451549" algn="ctr" rtl="0">
              <a:spcBef>
                <a:spcPts val="0"/>
              </a:spcBef>
              <a:spcAft>
                <a:spcPts val="0"/>
              </a:spcAft>
              <a:buSzPts val="1400"/>
              <a:buChar char="●"/>
              <a:defRPr/>
            </a:lvl7pPr>
            <a:lvl8pPr marL="5201839" lvl="7" indent="-451549" algn="ctr" rtl="0">
              <a:spcBef>
                <a:spcPts val="0"/>
              </a:spcBef>
              <a:spcAft>
                <a:spcPts val="0"/>
              </a:spcAft>
              <a:buSzPts val="1400"/>
              <a:buChar char="○"/>
              <a:defRPr/>
            </a:lvl8pPr>
            <a:lvl9pPr marL="5852069" lvl="8" indent="-451549" algn="ctr" rtl="0">
              <a:spcBef>
                <a:spcPts val="0"/>
              </a:spcBef>
              <a:spcAft>
                <a:spcPts val="0"/>
              </a:spcAft>
              <a:buSzPts val="1400"/>
              <a:buChar char="■"/>
              <a:defRPr/>
            </a:lvl9pPr>
          </a:lstStyle>
          <a:p>
            <a:endParaRPr/>
          </a:p>
        </p:txBody>
      </p:sp>
      <p:sp>
        <p:nvSpPr>
          <p:cNvPr id="133" name="Google Shape;133;p24"/>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668164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4"/>
        <p:cNvGrpSpPr/>
        <p:nvPr/>
      </p:nvGrpSpPr>
      <p:grpSpPr>
        <a:xfrm>
          <a:off x="0" y="0"/>
          <a:ext cx="0" cy="0"/>
          <a:chOff x="0" y="0"/>
          <a:chExt cx="0" cy="0"/>
        </a:xfrm>
      </p:grpSpPr>
      <p:sp>
        <p:nvSpPr>
          <p:cNvPr id="135" name="Google Shape;135;p25"/>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071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6"/>
        <p:cNvGrpSpPr/>
        <p:nvPr/>
      </p:nvGrpSpPr>
      <p:grpSpPr>
        <a:xfrm>
          <a:off x="0" y="0"/>
          <a:ext cx="0" cy="0"/>
          <a:chOff x="0" y="0"/>
          <a:chExt cx="0" cy="0"/>
        </a:xfrm>
      </p:grpSpPr>
      <p:pic>
        <p:nvPicPr>
          <p:cNvPr id="137" name="Google Shape;137;p26"/>
          <p:cNvPicPr preferRelativeResize="0"/>
          <p:nvPr/>
        </p:nvPicPr>
        <p:blipFill>
          <a:blip r:embed="rId2">
            <a:alphaModFix/>
          </a:blip>
          <a:stretch>
            <a:fillRect/>
          </a:stretch>
        </p:blipFill>
        <p:spPr>
          <a:xfrm>
            <a:off x="0" y="0"/>
            <a:ext cx="17340263" cy="7315200"/>
          </a:xfrm>
          <a:prstGeom prst="rect">
            <a:avLst/>
          </a:prstGeom>
          <a:noFill/>
          <a:ln>
            <a:noFill/>
          </a:ln>
        </p:spPr>
      </p:pic>
      <p:sp>
        <p:nvSpPr>
          <p:cNvPr id="138" name="Google Shape;138;p26"/>
          <p:cNvSpPr txBox="1">
            <a:spLocks noGrp="1"/>
          </p:cNvSpPr>
          <p:nvPr>
            <p:ph type="title"/>
          </p:nvPr>
        </p:nvSpPr>
        <p:spPr>
          <a:xfrm>
            <a:off x="446747" y="376558"/>
            <a:ext cx="16421479" cy="959573"/>
          </a:xfrm>
          <a:prstGeom prst="rect">
            <a:avLst/>
          </a:prstGeom>
          <a:noFill/>
          <a:ln>
            <a:noFill/>
          </a:ln>
        </p:spPr>
        <p:txBody>
          <a:bodyPr spcFirstLastPara="1" wrap="square" lIns="68575" tIns="34275" rIns="68575" bIns="34275" anchor="ctr" anchorCtr="0">
            <a:normAutofit/>
          </a:bodyPr>
          <a:lstStyle>
            <a:lvl1pPr marR="0" lvl="0" algn="l" rtl="0">
              <a:lnSpc>
                <a:spcPct val="100000"/>
              </a:lnSpc>
              <a:spcBef>
                <a:spcPts val="0"/>
              </a:spcBef>
              <a:spcAft>
                <a:spcPts val="0"/>
              </a:spcAft>
              <a:buClr>
                <a:srgbClr val="001132"/>
              </a:buClr>
              <a:buSzPts val="2100"/>
              <a:buFont typeface="Colgate Ready"/>
              <a:buNone/>
              <a:defRPr sz="2987" b="1" i="0" u="none" strike="noStrike" cap="none">
                <a:solidFill>
                  <a:srgbClr val="001132"/>
                </a:solidFill>
                <a:latin typeface="Colgate Ready"/>
                <a:ea typeface="Colgate Ready"/>
                <a:cs typeface="Colgate Ready"/>
                <a:sym typeface="Colgate Ready"/>
              </a:defRPr>
            </a:lvl1pPr>
            <a:lvl2pPr marR="0" lvl="1" algn="l" rtl="0">
              <a:lnSpc>
                <a:spcPct val="100000"/>
              </a:lnSpc>
              <a:spcBef>
                <a:spcPts val="0"/>
              </a:spcBef>
              <a:spcAft>
                <a:spcPts val="0"/>
              </a:spcAft>
              <a:buClr>
                <a:srgbClr val="000000"/>
              </a:buClr>
              <a:buSzPts val="1100"/>
              <a:buFont typeface="Arial"/>
              <a:buNone/>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991" b="0" i="0" u="none" strike="noStrike" cap="none">
                <a:solidFill>
                  <a:srgbClr val="000000"/>
                </a:solidFill>
                <a:latin typeface="Arial"/>
                <a:ea typeface="Arial"/>
                <a:cs typeface="Arial"/>
                <a:sym typeface="Arial"/>
              </a:defRPr>
            </a:lvl9pPr>
          </a:lstStyle>
          <a:p>
            <a:endParaRPr/>
          </a:p>
        </p:txBody>
      </p:sp>
      <p:sp>
        <p:nvSpPr>
          <p:cNvPr id="139" name="Google Shape;139;p26"/>
          <p:cNvSpPr txBox="1">
            <a:spLocks noGrp="1"/>
          </p:cNvSpPr>
          <p:nvPr>
            <p:ph type="body" idx="1"/>
          </p:nvPr>
        </p:nvSpPr>
        <p:spPr>
          <a:xfrm>
            <a:off x="446745" y="1401927"/>
            <a:ext cx="16421479" cy="6735787"/>
          </a:xfrm>
          <a:prstGeom prst="rect">
            <a:avLst/>
          </a:prstGeom>
          <a:noFill/>
          <a:ln>
            <a:noFill/>
          </a:ln>
        </p:spPr>
        <p:txBody>
          <a:bodyPr spcFirstLastPara="1" wrap="square" lIns="68575" tIns="34275" rIns="68575" bIns="34275" anchor="t" anchorCtr="0">
            <a:normAutofit/>
          </a:bodyPr>
          <a:lstStyle>
            <a:lvl1pPr marL="650230" marR="0" lvl="0" indent="-478641" algn="l" rtl="0">
              <a:lnSpc>
                <a:spcPct val="100000"/>
              </a:lnSpc>
              <a:spcBef>
                <a:spcPts val="1138"/>
              </a:spcBef>
              <a:spcAft>
                <a:spcPts val="0"/>
              </a:spcAft>
              <a:buClr>
                <a:srgbClr val="28436D"/>
              </a:buClr>
              <a:buSzPts val="1700"/>
              <a:buFont typeface="ColgateReady Light"/>
              <a:buChar char="●"/>
              <a:defRPr sz="2418" i="0" u="none" strike="noStrike" cap="none">
                <a:solidFill>
                  <a:srgbClr val="28436D"/>
                </a:solidFill>
                <a:latin typeface="ColgateReady Light"/>
                <a:ea typeface="ColgateReady Light"/>
                <a:cs typeface="ColgateReady Light"/>
                <a:sym typeface="ColgateReady Light"/>
              </a:defRPr>
            </a:lvl1pPr>
            <a:lvl2pPr marL="1300460" marR="0" lvl="1" indent="-451549" algn="l" rtl="0">
              <a:lnSpc>
                <a:spcPct val="100000"/>
              </a:lnSpc>
              <a:spcBef>
                <a:spcPts val="569"/>
              </a:spcBef>
              <a:spcAft>
                <a:spcPts val="0"/>
              </a:spcAft>
              <a:buClr>
                <a:srgbClr val="001132"/>
              </a:buClr>
              <a:buSzPts val="1400"/>
              <a:buFont typeface="ColgateReady Light"/>
              <a:buChar char="○"/>
              <a:defRPr sz="1991" i="0" u="none" strike="noStrike" cap="none">
                <a:solidFill>
                  <a:srgbClr val="001132"/>
                </a:solidFill>
                <a:latin typeface="ColgateReady Light"/>
                <a:ea typeface="ColgateReady Light"/>
                <a:cs typeface="ColgateReady Light"/>
                <a:sym typeface="ColgateReady Light"/>
              </a:defRPr>
            </a:lvl2pPr>
            <a:lvl3pPr marL="1950690" marR="0" lvl="2" indent="-433487" algn="l" rtl="0">
              <a:lnSpc>
                <a:spcPct val="100000"/>
              </a:lnSpc>
              <a:spcBef>
                <a:spcPts val="569"/>
              </a:spcBef>
              <a:spcAft>
                <a:spcPts val="0"/>
              </a:spcAft>
              <a:buClr>
                <a:srgbClr val="001132"/>
              </a:buClr>
              <a:buSzPts val="1200"/>
              <a:buFont typeface="ColgateReady Light"/>
              <a:buChar char="■"/>
              <a:defRPr sz="1707" i="0" u="none" strike="noStrike" cap="none">
                <a:solidFill>
                  <a:srgbClr val="001132"/>
                </a:solidFill>
                <a:latin typeface="ColgateReady Light"/>
                <a:ea typeface="ColgateReady Light"/>
                <a:cs typeface="ColgateReady Light"/>
                <a:sym typeface="ColgateReady Light"/>
              </a:defRPr>
            </a:lvl3pPr>
            <a:lvl4pPr marL="2600919" marR="0" lvl="3" indent="-451549" algn="l" rtl="0">
              <a:lnSpc>
                <a:spcPct val="100000"/>
              </a:lnSpc>
              <a:spcBef>
                <a:spcPts val="569"/>
              </a:spcBef>
              <a:spcAft>
                <a:spcPts val="0"/>
              </a:spcAft>
              <a:buClr>
                <a:srgbClr val="001132"/>
              </a:buClr>
              <a:buSzPts val="1400"/>
              <a:buFont typeface="ColgateReady Light"/>
              <a:buChar char="●"/>
              <a:defRPr i="0" u="none" strike="noStrike" cap="none">
                <a:solidFill>
                  <a:srgbClr val="001132"/>
                </a:solidFill>
                <a:latin typeface="ColgateReady Light"/>
                <a:ea typeface="ColgateReady Light"/>
                <a:cs typeface="ColgateReady Light"/>
                <a:sym typeface="ColgateReady Light"/>
              </a:defRPr>
            </a:lvl4pPr>
            <a:lvl5pPr marL="3251149" marR="0" lvl="4" indent="-451549" algn="l" rtl="0">
              <a:lnSpc>
                <a:spcPct val="100000"/>
              </a:lnSpc>
              <a:spcBef>
                <a:spcPts val="569"/>
              </a:spcBef>
              <a:spcAft>
                <a:spcPts val="0"/>
              </a:spcAft>
              <a:buClr>
                <a:srgbClr val="001132"/>
              </a:buClr>
              <a:buSzPts val="1400"/>
              <a:buFont typeface="ColgateReady Light"/>
              <a:buChar char="○"/>
              <a:defRPr i="0" u="none" strike="noStrike" cap="none">
                <a:solidFill>
                  <a:srgbClr val="001132"/>
                </a:solidFill>
                <a:latin typeface="ColgateReady Light"/>
                <a:ea typeface="ColgateReady Light"/>
                <a:cs typeface="ColgateReady Light"/>
                <a:sym typeface="ColgateReady Light"/>
              </a:defRPr>
            </a:lvl5pPr>
            <a:lvl6pPr marL="3901379" marR="0" lvl="5" indent="-433487" algn="l" rtl="0">
              <a:lnSpc>
                <a:spcPct val="100000"/>
              </a:lnSpc>
              <a:spcBef>
                <a:spcPts val="569"/>
              </a:spcBef>
              <a:spcAft>
                <a:spcPts val="0"/>
              </a:spcAft>
              <a:buClr>
                <a:srgbClr val="001132"/>
              </a:buClr>
              <a:buSzPts val="1200"/>
              <a:buFont typeface="ColgateReady Light"/>
              <a:buChar char="■"/>
              <a:defRPr sz="1707" i="0" u="none" strike="noStrike" cap="none">
                <a:solidFill>
                  <a:srgbClr val="001132"/>
                </a:solidFill>
                <a:latin typeface="ColgateReady Light"/>
                <a:ea typeface="ColgateReady Light"/>
                <a:cs typeface="ColgateReady Light"/>
                <a:sym typeface="ColgateReady Light"/>
              </a:defRPr>
            </a:lvl6pPr>
            <a:lvl7pPr marL="4551609" marR="0" lvl="6" indent="-433487" algn="l" rtl="0">
              <a:lnSpc>
                <a:spcPct val="100000"/>
              </a:lnSpc>
              <a:spcBef>
                <a:spcPts val="569"/>
              </a:spcBef>
              <a:spcAft>
                <a:spcPts val="0"/>
              </a:spcAft>
              <a:buClr>
                <a:srgbClr val="001132"/>
              </a:buClr>
              <a:buSzPts val="1200"/>
              <a:buFont typeface="ColgateReady Light"/>
              <a:buChar char="●"/>
              <a:defRPr sz="1707" i="0" u="none" strike="noStrike" cap="none">
                <a:solidFill>
                  <a:srgbClr val="001132"/>
                </a:solidFill>
                <a:latin typeface="ColgateReady Light"/>
                <a:ea typeface="ColgateReady Light"/>
                <a:cs typeface="ColgateReady Light"/>
                <a:sym typeface="ColgateReady Light"/>
              </a:defRPr>
            </a:lvl7pPr>
            <a:lvl8pPr marL="5201839" marR="0" lvl="7" indent="-433487" algn="l" rtl="0">
              <a:lnSpc>
                <a:spcPct val="100000"/>
              </a:lnSpc>
              <a:spcBef>
                <a:spcPts val="569"/>
              </a:spcBef>
              <a:spcAft>
                <a:spcPts val="0"/>
              </a:spcAft>
              <a:buClr>
                <a:srgbClr val="001132"/>
              </a:buClr>
              <a:buSzPts val="1200"/>
              <a:buFont typeface="ColgateReady Light"/>
              <a:buChar char="○"/>
              <a:defRPr sz="1707" i="0" u="none" strike="noStrike" cap="none">
                <a:solidFill>
                  <a:srgbClr val="001132"/>
                </a:solidFill>
                <a:latin typeface="ColgateReady Light"/>
                <a:ea typeface="ColgateReady Light"/>
                <a:cs typeface="ColgateReady Light"/>
                <a:sym typeface="ColgateReady Light"/>
              </a:defRPr>
            </a:lvl8pPr>
            <a:lvl9pPr marL="5852069" marR="0" lvl="8" indent="-433487" algn="l" rtl="0">
              <a:lnSpc>
                <a:spcPct val="100000"/>
              </a:lnSpc>
              <a:spcBef>
                <a:spcPts val="569"/>
              </a:spcBef>
              <a:spcAft>
                <a:spcPts val="0"/>
              </a:spcAft>
              <a:buClr>
                <a:srgbClr val="001132"/>
              </a:buClr>
              <a:buSzPts val="1200"/>
              <a:buFont typeface="ColgateReady Light"/>
              <a:buChar char="■"/>
              <a:defRPr sz="1707" i="0" u="none" strike="noStrike" cap="none">
                <a:solidFill>
                  <a:srgbClr val="001132"/>
                </a:solidFill>
                <a:latin typeface="ColgateReady Light"/>
                <a:ea typeface="ColgateReady Light"/>
                <a:cs typeface="ColgateReady Light"/>
                <a:sym typeface="ColgateReady Light"/>
              </a:defRPr>
            </a:lvl9pPr>
          </a:lstStyle>
          <a:p>
            <a:endParaRPr/>
          </a:p>
        </p:txBody>
      </p:sp>
      <p:sp>
        <p:nvSpPr>
          <p:cNvPr id="140" name="Google Shape;140;p26"/>
          <p:cNvSpPr/>
          <p:nvPr/>
        </p:nvSpPr>
        <p:spPr>
          <a:xfrm>
            <a:off x="-142" y="142"/>
            <a:ext cx="17340263" cy="9753600"/>
          </a:xfrm>
          <a:prstGeom prst="frame">
            <a:avLst>
              <a:gd name="adj1" fmla="val 1528"/>
            </a:avLst>
          </a:prstGeom>
          <a:solidFill>
            <a:schemeClr val="lt1"/>
          </a:solidFill>
          <a:ln>
            <a:noFill/>
          </a:ln>
        </p:spPr>
        <p:txBody>
          <a:bodyPr spcFirstLastPara="1" wrap="square" lIns="97529" tIns="48747" rIns="97529" bIns="48747"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grpSp>
        <p:nvGrpSpPr>
          <p:cNvPr id="141" name="Google Shape;141;p26"/>
          <p:cNvGrpSpPr/>
          <p:nvPr/>
        </p:nvGrpSpPr>
        <p:grpSpPr>
          <a:xfrm>
            <a:off x="7847960" y="8666896"/>
            <a:ext cx="1618836" cy="766881"/>
            <a:chOff x="488816" y="5974081"/>
            <a:chExt cx="1377311" cy="652485"/>
          </a:xfrm>
        </p:grpSpPr>
        <p:sp>
          <p:nvSpPr>
            <p:cNvPr id="142" name="Google Shape;142;p26"/>
            <p:cNvSpPr/>
            <p:nvPr/>
          </p:nvSpPr>
          <p:spPr>
            <a:xfrm>
              <a:off x="857992" y="6577316"/>
              <a:ext cx="49200" cy="49200"/>
            </a:xfrm>
            <a:prstGeom prst="ellipse">
              <a:avLst/>
            </a:prstGeom>
            <a:blipFill rotWithShape="1">
              <a:blip r:embed="rId3">
                <a:alphaModFix/>
              </a:blip>
              <a:stretch>
                <a:fillRect l="-4559" t="-4559" r="-4549" b="-4549"/>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991" b="0" i="0" u="none" strike="noStrike" cap="none">
                <a:solidFill>
                  <a:schemeClr val="lt1"/>
                </a:solidFill>
                <a:latin typeface="Arial"/>
                <a:ea typeface="Arial"/>
                <a:cs typeface="Arial"/>
                <a:sym typeface="Arial"/>
              </a:endParaRPr>
            </a:p>
          </p:txBody>
        </p:sp>
        <p:sp>
          <p:nvSpPr>
            <p:cNvPr id="143" name="Google Shape;143;p26"/>
            <p:cNvSpPr/>
            <p:nvPr/>
          </p:nvSpPr>
          <p:spPr>
            <a:xfrm>
              <a:off x="1320908" y="6074579"/>
              <a:ext cx="35871" cy="27137"/>
            </a:xfrm>
            <a:custGeom>
              <a:avLst/>
              <a:gdLst/>
              <a:ahLst/>
              <a:cxnLst/>
              <a:rect l="l" t="t" r="r" b="b"/>
              <a:pathLst>
                <a:path w="104733" h="79232" extrusionOk="0">
                  <a:moveTo>
                    <a:pt x="61618" y="56036"/>
                  </a:moveTo>
                  <a:cubicBezTo>
                    <a:pt x="49616" y="62990"/>
                    <a:pt x="37520" y="69657"/>
                    <a:pt x="25709" y="76801"/>
                  </a:cubicBezTo>
                  <a:cubicBezTo>
                    <a:pt x="18279" y="81278"/>
                    <a:pt x="13898" y="79468"/>
                    <a:pt x="9421" y="72229"/>
                  </a:cubicBezTo>
                  <a:cubicBezTo>
                    <a:pt x="-4295" y="49559"/>
                    <a:pt x="-4581" y="49750"/>
                    <a:pt x="18946" y="36415"/>
                  </a:cubicBezTo>
                  <a:cubicBezTo>
                    <a:pt x="37996" y="25556"/>
                    <a:pt x="57046" y="15079"/>
                    <a:pt x="75334" y="3744"/>
                  </a:cubicBezTo>
                  <a:cubicBezTo>
                    <a:pt x="84859" y="-1971"/>
                    <a:pt x="90288" y="-1780"/>
                    <a:pt x="95813" y="8792"/>
                  </a:cubicBezTo>
                  <a:cubicBezTo>
                    <a:pt x="107624" y="31367"/>
                    <a:pt x="110672" y="27842"/>
                    <a:pt x="86288" y="4193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44" name="Google Shape;144;p26"/>
            <p:cNvSpPr/>
            <p:nvPr/>
          </p:nvSpPr>
          <p:spPr>
            <a:xfrm>
              <a:off x="1321059" y="6262416"/>
              <a:ext cx="35503" cy="27520"/>
            </a:xfrm>
            <a:custGeom>
              <a:avLst/>
              <a:gdLst/>
              <a:ahLst/>
              <a:cxnLst/>
              <a:rect l="l" t="t" r="r" b="b"/>
              <a:pathLst>
                <a:path w="103659" h="80349" extrusionOk="0">
                  <a:moveTo>
                    <a:pt x="42221" y="56322"/>
                  </a:moveTo>
                  <a:cubicBezTo>
                    <a:pt x="30410" y="49273"/>
                    <a:pt x="18599" y="42034"/>
                    <a:pt x="6597" y="35272"/>
                  </a:cubicBezTo>
                  <a:cubicBezTo>
                    <a:pt x="-1023" y="30985"/>
                    <a:pt x="-1594" y="25747"/>
                    <a:pt x="2597" y="18793"/>
                  </a:cubicBezTo>
                  <a:cubicBezTo>
                    <a:pt x="15551" y="-4257"/>
                    <a:pt x="15265" y="-4448"/>
                    <a:pt x="38315" y="9268"/>
                  </a:cubicBezTo>
                  <a:cubicBezTo>
                    <a:pt x="57365" y="20317"/>
                    <a:pt x="75463" y="31747"/>
                    <a:pt x="94418" y="42320"/>
                  </a:cubicBezTo>
                  <a:cubicBezTo>
                    <a:pt x="103943" y="47654"/>
                    <a:pt x="106610" y="52702"/>
                    <a:pt x="100038" y="62703"/>
                  </a:cubicBezTo>
                  <a:cubicBezTo>
                    <a:pt x="86226" y="84040"/>
                    <a:pt x="90513" y="85087"/>
                    <a:pt x="66700" y="708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45" name="Google Shape;145;p26"/>
            <p:cNvSpPr/>
            <p:nvPr/>
          </p:nvSpPr>
          <p:spPr>
            <a:xfrm>
              <a:off x="1256306" y="6327095"/>
              <a:ext cx="27498" cy="36108"/>
            </a:xfrm>
            <a:custGeom>
              <a:avLst/>
              <a:gdLst/>
              <a:ahLst/>
              <a:cxnLst/>
              <a:rect l="l" t="t" r="r" b="b"/>
              <a:pathLst>
                <a:path w="80287" h="105424" extrusionOk="0">
                  <a:moveTo>
                    <a:pt x="80232" y="86155"/>
                  </a:moveTo>
                  <a:cubicBezTo>
                    <a:pt x="80708" y="90442"/>
                    <a:pt x="78041" y="91775"/>
                    <a:pt x="75850" y="93299"/>
                  </a:cubicBezTo>
                  <a:cubicBezTo>
                    <a:pt x="51942" y="110635"/>
                    <a:pt x="51657" y="110635"/>
                    <a:pt x="36893" y="85108"/>
                  </a:cubicBezTo>
                  <a:cubicBezTo>
                    <a:pt x="25368" y="65201"/>
                    <a:pt x="14128" y="45198"/>
                    <a:pt x="2317" y="25481"/>
                  </a:cubicBezTo>
                  <a:cubicBezTo>
                    <a:pt x="-1683" y="18814"/>
                    <a:pt x="-540" y="15004"/>
                    <a:pt x="6032" y="11289"/>
                  </a:cubicBezTo>
                  <a:cubicBezTo>
                    <a:pt x="35178" y="-5094"/>
                    <a:pt x="27558" y="-4808"/>
                    <a:pt x="42322" y="19861"/>
                  </a:cubicBezTo>
                  <a:cubicBezTo>
                    <a:pt x="53943" y="38911"/>
                    <a:pt x="64992" y="58914"/>
                    <a:pt x="76231" y="78535"/>
                  </a:cubicBezTo>
                  <a:cubicBezTo>
                    <a:pt x="77850" y="80917"/>
                    <a:pt x="79184" y="83774"/>
                    <a:pt x="80232" y="8615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46" name="Google Shape;146;p26"/>
            <p:cNvSpPr/>
            <p:nvPr/>
          </p:nvSpPr>
          <p:spPr>
            <a:xfrm>
              <a:off x="1016912" y="6023640"/>
              <a:ext cx="318271" cy="318271"/>
            </a:xfrm>
            <a:custGeom>
              <a:avLst/>
              <a:gdLst/>
              <a:ahLst/>
              <a:cxnLst/>
              <a:rect l="l" t="t" r="r" b="b"/>
              <a:pathLst>
                <a:path w="929259" h="929259" extrusionOk="0">
                  <a:moveTo>
                    <a:pt x="929259" y="464633"/>
                  </a:moveTo>
                  <a:cubicBezTo>
                    <a:pt x="929257" y="721241"/>
                    <a:pt x="721234" y="929261"/>
                    <a:pt x="464626" y="929259"/>
                  </a:cubicBezTo>
                  <a:cubicBezTo>
                    <a:pt x="208018" y="929257"/>
                    <a:pt x="-2" y="721234"/>
                    <a:pt x="0" y="464626"/>
                  </a:cubicBezTo>
                  <a:cubicBezTo>
                    <a:pt x="2" y="208018"/>
                    <a:pt x="208025" y="-2"/>
                    <a:pt x="464633" y="0"/>
                  </a:cubicBezTo>
                  <a:cubicBezTo>
                    <a:pt x="465235" y="0"/>
                    <a:pt x="465837" y="1"/>
                    <a:pt x="466439" y="4"/>
                  </a:cubicBezTo>
                  <a:cubicBezTo>
                    <a:pt x="722471" y="687"/>
                    <a:pt x="929575" y="208601"/>
                    <a:pt x="929259" y="464633"/>
                  </a:cubicBezTo>
                  <a:close/>
                  <a:moveTo>
                    <a:pt x="889730" y="464633"/>
                  </a:moveTo>
                  <a:cubicBezTo>
                    <a:pt x="889678" y="229804"/>
                    <a:pt x="699268" y="39480"/>
                    <a:pt x="464439" y="39533"/>
                  </a:cubicBezTo>
                  <a:cubicBezTo>
                    <a:pt x="229610" y="39585"/>
                    <a:pt x="39286" y="229995"/>
                    <a:pt x="39338" y="464824"/>
                  </a:cubicBezTo>
                  <a:cubicBezTo>
                    <a:pt x="39391" y="699430"/>
                    <a:pt x="229452" y="889662"/>
                    <a:pt x="464058" y="889924"/>
                  </a:cubicBezTo>
                  <a:cubicBezTo>
                    <a:pt x="698934" y="889819"/>
                    <a:pt x="889297" y="699413"/>
                    <a:pt x="889349" y="46453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47" name="Google Shape;147;p26"/>
            <p:cNvSpPr/>
            <p:nvPr/>
          </p:nvSpPr>
          <p:spPr>
            <a:xfrm>
              <a:off x="1345355" y="6175800"/>
              <a:ext cx="36481" cy="13245"/>
            </a:xfrm>
            <a:custGeom>
              <a:avLst/>
              <a:gdLst/>
              <a:ahLst/>
              <a:cxnLst/>
              <a:rect l="l" t="t" r="r" b="b"/>
              <a:pathLst>
                <a:path w="106515" h="38671" extrusionOk="0">
                  <a:moveTo>
                    <a:pt x="53429" y="38576"/>
                  </a:moveTo>
                  <a:cubicBezTo>
                    <a:pt x="39618" y="38576"/>
                    <a:pt x="25807" y="38576"/>
                    <a:pt x="11995" y="38576"/>
                  </a:cubicBezTo>
                  <a:cubicBezTo>
                    <a:pt x="3328" y="38576"/>
                    <a:pt x="375" y="34957"/>
                    <a:pt x="184" y="26479"/>
                  </a:cubicBezTo>
                  <a:cubicBezTo>
                    <a:pt x="-482" y="0"/>
                    <a:pt x="-768" y="0"/>
                    <a:pt x="26092" y="0"/>
                  </a:cubicBezTo>
                  <a:cubicBezTo>
                    <a:pt x="47809" y="0"/>
                    <a:pt x="69526" y="476"/>
                    <a:pt x="91148" y="0"/>
                  </a:cubicBezTo>
                  <a:cubicBezTo>
                    <a:pt x="102102" y="0"/>
                    <a:pt x="106960" y="2667"/>
                    <a:pt x="106483" y="14573"/>
                  </a:cubicBezTo>
                  <a:cubicBezTo>
                    <a:pt x="105436" y="40005"/>
                    <a:pt x="109722" y="38576"/>
                    <a:pt x="81909" y="38671"/>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48" name="Google Shape;148;p26"/>
            <p:cNvSpPr/>
            <p:nvPr/>
          </p:nvSpPr>
          <p:spPr>
            <a:xfrm>
              <a:off x="969673" y="6175840"/>
              <a:ext cx="36508" cy="13269"/>
            </a:xfrm>
            <a:custGeom>
              <a:avLst/>
              <a:gdLst/>
              <a:ahLst/>
              <a:cxnLst/>
              <a:rect l="l" t="t" r="r" b="b"/>
              <a:pathLst>
                <a:path w="106593" h="38743" extrusionOk="0">
                  <a:moveTo>
                    <a:pt x="52205" y="38458"/>
                  </a:moveTo>
                  <a:cubicBezTo>
                    <a:pt x="38394" y="38458"/>
                    <a:pt x="24582" y="38458"/>
                    <a:pt x="10771" y="38458"/>
                  </a:cubicBezTo>
                  <a:cubicBezTo>
                    <a:pt x="3437" y="38458"/>
                    <a:pt x="8" y="35601"/>
                    <a:pt x="103" y="27885"/>
                  </a:cubicBezTo>
                  <a:cubicBezTo>
                    <a:pt x="103" y="-3738"/>
                    <a:pt x="-3135" y="263"/>
                    <a:pt x="26678" y="73"/>
                  </a:cubicBezTo>
                  <a:cubicBezTo>
                    <a:pt x="48871" y="73"/>
                    <a:pt x="70969" y="73"/>
                    <a:pt x="93353" y="73"/>
                  </a:cubicBezTo>
                  <a:cubicBezTo>
                    <a:pt x="102878" y="73"/>
                    <a:pt x="106593" y="3406"/>
                    <a:pt x="106593" y="13217"/>
                  </a:cubicBezTo>
                  <a:cubicBezTo>
                    <a:pt x="106593" y="38744"/>
                    <a:pt x="107069" y="38744"/>
                    <a:pt x="82113" y="38744"/>
                  </a:cubicBezTo>
                  <a:lnTo>
                    <a:pt x="52205" y="38744"/>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49" name="Google Shape;149;p26"/>
            <p:cNvSpPr/>
            <p:nvPr/>
          </p:nvSpPr>
          <p:spPr>
            <a:xfrm>
              <a:off x="1169132" y="5974081"/>
              <a:ext cx="13251" cy="36579"/>
            </a:xfrm>
            <a:custGeom>
              <a:avLst/>
              <a:gdLst/>
              <a:ahLst/>
              <a:cxnLst/>
              <a:rect l="l" t="t" r="r" b="b"/>
              <a:pathLst>
                <a:path w="38688" h="106801" extrusionOk="0">
                  <a:moveTo>
                    <a:pt x="38481" y="53918"/>
                  </a:moveTo>
                  <a:cubicBezTo>
                    <a:pt x="38481" y="67730"/>
                    <a:pt x="38481" y="81636"/>
                    <a:pt x="38481" y="95447"/>
                  </a:cubicBezTo>
                  <a:cubicBezTo>
                    <a:pt x="38481" y="102782"/>
                    <a:pt x="35338" y="105734"/>
                    <a:pt x="27813" y="106211"/>
                  </a:cubicBezTo>
                  <a:cubicBezTo>
                    <a:pt x="-95" y="107830"/>
                    <a:pt x="0" y="108020"/>
                    <a:pt x="0" y="80588"/>
                  </a:cubicBezTo>
                  <a:cubicBezTo>
                    <a:pt x="0" y="58109"/>
                    <a:pt x="0" y="35535"/>
                    <a:pt x="0" y="13056"/>
                  </a:cubicBezTo>
                  <a:cubicBezTo>
                    <a:pt x="0" y="3531"/>
                    <a:pt x="3429" y="-184"/>
                    <a:pt x="13240" y="7"/>
                  </a:cubicBezTo>
                  <a:cubicBezTo>
                    <a:pt x="40957" y="769"/>
                    <a:pt x="38576" y="-3232"/>
                    <a:pt x="38671" y="25534"/>
                  </a:cubicBezTo>
                  <a:cubicBezTo>
                    <a:pt x="38671" y="35059"/>
                    <a:pt x="38671" y="44584"/>
                    <a:pt x="38671" y="54109"/>
                  </a:cubicBezTo>
                  <a:close/>
                </a:path>
              </a:pathLst>
            </a:custGeom>
            <a:solidFill>
              <a:schemeClr val="lt1"/>
            </a:solidFill>
            <a:ln w="9525" cap="flat"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50" name="Google Shape;150;p26"/>
            <p:cNvSpPr/>
            <p:nvPr/>
          </p:nvSpPr>
          <p:spPr>
            <a:xfrm>
              <a:off x="1169136" y="6352016"/>
              <a:ext cx="13245" cy="36645"/>
            </a:xfrm>
            <a:custGeom>
              <a:avLst/>
              <a:gdLst/>
              <a:ahLst/>
              <a:cxnLst/>
              <a:rect l="l" t="t" r="r" b="b"/>
              <a:pathLst>
                <a:path w="38671" h="106993" extrusionOk="0">
                  <a:moveTo>
                    <a:pt x="38481" y="54292"/>
                  </a:moveTo>
                  <a:cubicBezTo>
                    <a:pt x="38481" y="68104"/>
                    <a:pt x="38481" y="82010"/>
                    <a:pt x="38481" y="95821"/>
                  </a:cubicBezTo>
                  <a:cubicBezTo>
                    <a:pt x="38481" y="103060"/>
                    <a:pt x="35719" y="106204"/>
                    <a:pt x="28003" y="106585"/>
                  </a:cubicBezTo>
                  <a:cubicBezTo>
                    <a:pt x="-95" y="107823"/>
                    <a:pt x="0" y="108013"/>
                    <a:pt x="0" y="80010"/>
                  </a:cubicBezTo>
                  <a:cubicBezTo>
                    <a:pt x="0" y="57912"/>
                    <a:pt x="0" y="35814"/>
                    <a:pt x="0" y="13335"/>
                  </a:cubicBezTo>
                  <a:cubicBezTo>
                    <a:pt x="0" y="3810"/>
                    <a:pt x="3143" y="95"/>
                    <a:pt x="13049" y="0"/>
                  </a:cubicBezTo>
                  <a:cubicBezTo>
                    <a:pt x="38671" y="0"/>
                    <a:pt x="38671" y="0"/>
                    <a:pt x="38671" y="25622"/>
                  </a:cubicBezTo>
                  <a:lnTo>
                    <a:pt x="38671" y="54197"/>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51" name="Google Shape;151;p26"/>
            <p:cNvSpPr/>
            <p:nvPr/>
          </p:nvSpPr>
          <p:spPr>
            <a:xfrm>
              <a:off x="995016" y="6074585"/>
              <a:ext cx="35829" cy="27746"/>
            </a:xfrm>
            <a:custGeom>
              <a:avLst/>
              <a:gdLst/>
              <a:ahLst/>
              <a:cxnLst/>
              <a:rect l="l" t="t" r="r" b="b"/>
              <a:pathLst>
                <a:path w="104611" h="81009" extrusionOk="0">
                  <a:moveTo>
                    <a:pt x="18631" y="10"/>
                  </a:moveTo>
                  <a:cubicBezTo>
                    <a:pt x="20536" y="962"/>
                    <a:pt x="23107" y="2010"/>
                    <a:pt x="25489" y="3439"/>
                  </a:cubicBezTo>
                  <a:cubicBezTo>
                    <a:pt x="49492" y="17250"/>
                    <a:pt x="73114" y="31347"/>
                    <a:pt x="97593" y="44872"/>
                  </a:cubicBezTo>
                  <a:cubicBezTo>
                    <a:pt x="105308" y="49159"/>
                    <a:pt x="106546" y="53159"/>
                    <a:pt x="101879" y="60779"/>
                  </a:cubicBezTo>
                  <a:cubicBezTo>
                    <a:pt x="85210" y="88021"/>
                    <a:pt x="92354" y="84115"/>
                    <a:pt x="66732" y="70304"/>
                  </a:cubicBezTo>
                  <a:cubicBezTo>
                    <a:pt x="46920" y="59446"/>
                    <a:pt x="27775" y="47444"/>
                    <a:pt x="7963" y="36681"/>
                  </a:cubicBezTo>
                  <a:cubicBezTo>
                    <a:pt x="-896" y="31918"/>
                    <a:pt x="-2229" y="27156"/>
                    <a:pt x="3295" y="19060"/>
                  </a:cubicBezTo>
                  <a:cubicBezTo>
                    <a:pt x="6439" y="14488"/>
                    <a:pt x="8915" y="9535"/>
                    <a:pt x="11773" y="4772"/>
                  </a:cubicBezTo>
                  <a:cubicBezTo>
                    <a:pt x="13201" y="2486"/>
                    <a:pt x="14535" y="-181"/>
                    <a:pt x="18631" y="1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52" name="Google Shape;152;p26"/>
            <p:cNvSpPr/>
            <p:nvPr/>
          </p:nvSpPr>
          <p:spPr>
            <a:xfrm>
              <a:off x="994764" y="6262563"/>
              <a:ext cx="36253" cy="27827"/>
            </a:xfrm>
            <a:custGeom>
              <a:avLst/>
              <a:gdLst/>
              <a:ahLst/>
              <a:cxnLst/>
              <a:rect l="l" t="t" r="r" b="b"/>
              <a:pathLst>
                <a:path w="105847" h="81246" extrusionOk="0">
                  <a:moveTo>
                    <a:pt x="105570" y="25318"/>
                  </a:moveTo>
                  <a:cubicBezTo>
                    <a:pt x="106575" y="28852"/>
                    <a:pt x="104774" y="32578"/>
                    <a:pt x="101379" y="33985"/>
                  </a:cubicBezTo>
                  <a:lnTo>
                    <a:pt x="23274" y="79324"/>
                  </a:lnTo>
                  <a:cubicBezTo>
                    <a:pt x="20512" y="80848"/>
                    <a:pt x="17083" y="82753"/>
                    <a:pt x="14797" y="79324"/>
                  </a:cubicBezTo>
                  <a:cubicBezTo>
                    <a:pt x="9749" y="71323"/>
                    <a:pt x="5272" y="63037"/>
                    <a:pt x="605" y="54655"/>
                  </a:cubicBezTo>
                  <a:cubicBezTo>
                    <a:pt x="-1300" y="50940"/>
                    <a:pt x="1652" y="48749"/>
                    <a:pt x="4510" y="47130"/>
                  </a:cubicBezTo>
                  <a:lnTo>
                    <a:pt x="82710" y="1981"/>
                  </a:lnTo>
                  <a:cubicBezTo>
                    <a:pt x="85091" y="648"/>
                    <a:pt x="88425" y="-1352"/>
                    <a:pt x="90235" y="1315"/>
                  </a:cubicBezTo>
                  <a:cubicBezTo>
                    <a:pt x="96045" y="9601"/>
                    <a:pt x="101284" y="18460"/>
                    <a:pt x="105570" y="253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53" name="Google Shape;153;p26"/>
            <p:cNvSpPr/>
            <p:nvPr/>
          </p:nvSpPr>
          <p:spPr>
            <a:xfrm>
              <a:off x="1067826" y="6001578"/>
              <a:ext cx="27904" cy="36252"/>
            </a:xfrm>
            <a:custGeom>
              <a:avLst/>
              <a:gdLst/>
              <a:ahLst/>
              <a:cxnLst/>
              <a:rect l="l" t="t" r="r" b="b"/>
              <a:pathLst>
                <a:path w="81472" h="105845" extrusionOk="0">
                  <a:moveTo>
                    <a:pt x="25435" y="356"/>
                  </a:moveTo>
                  <a:cubicBezTo>
                    <a:pt x="29404" y="-898"/>
                    <a:pt x="33644" y="1265"/>
                    <a:pt x="34960" y="5214"/>
                  </a:cubicBezTo>
                  <a:cubicBezTo>
                    <a:pt x="49819" y="30836"/>
                    <a:pt x="64678" y="56649"/>
                    <a:pt x="79441" y="82366"/>
                  </a:cubicBezTo>
                  <a:cubicBezTo>
                    <a:pt x="81061" y="85128"/>
                    <a:pt x="83061" y="88653"/>
                    <a:pt x="79441" y="90843"/>
                  </a:cubicBezTo>
                  <a:cubicBezTo>
                    <a:pt x="71440" y="95987"/>
                    <a:pt x="63249" y="100368"/>
                    <a:pt x="54867" y="105226"/>
                  </a:cubicBezTo>
                  <a:cubicBezTo>
                    <a:pt x="50581" y="107417"/>
                    <a:pt x="48390" y="103321"/>
                    <a:pt x="46676" y="100368"/>
                  </a:cubicBezTo>
                  <a:cubicBezTo>
                    <a:pt x="31690" y="74651"/>
                    <a:pt x="16799" y="48933"/>
                    <a:pt x="2003" y="23216"/>
                  </a:cubicBezTo>
                  <a:cubicBezTo>
                    <a:pt x="479" y="20549"/>
                    <a:pt x="-1616" y="17025"/>
                    <a:pt x="2003" y="14739"/>
                  </a:cubicBezTo>
                  <a:cubicBezTo>
                    <a:pt x="10099" y="9214"/>
                    <a:pt x="18672" y="4356"/>
                    <a:pt x="25435" y="35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54" name="Google Shape;154;p26"/>
            <p:cNvSpPr/>
            <p:nvPr/>
          </p:nvSpPr>
          <p:spPr>
            <a:xfrm>
              <a:off x="1255851" y="6001600"/>
              <a:ext cx="27735" cy="35832"/>
            </a:xfrm>
            <a:custGeom>
              <a:avLst/>
              <a:gdLst/>
              <a:ahLst/>
              <a:cxnLst/>
              <a:rect l="l" t="t" r="r" b="b"/>
              <a:pathLst>
                <a:path w="80977" h="104619" extrusionOk="0">
                  <a:moveTo>
                    <a:pt x="80896" y="19343"/>
                  </a:moveTo>
                  <a:cubicBezTo>
                    <a:pt x="80039" y="21152"/>
                    <a:pt x="78896" y="23724"/>
                    <a:pt x="77467" y="26105"/>
                  </a:cubicBezTo>
                  <a:cubicBezTo>
                    <a:pt x="63847" y="49727"/>
                    <a:pt x="49940" y="73730"/>
                    <a:pt x="36605" y="97162"/>
                  </a:cubicBezTo>
                  <a:cubicBezTo>
                    <a:pt x="32224" y="105163"/>
                    <a:pt x="28318" y="106687"/>
                    <a:pt x="20032" y="101924"/>
                  </a:cubicBezTo>
                  <a:cubicBezTo>
                    <a:pt x="-7400" y="85637"/>
                    <a:pt x="-2638" y="91447"/>
                    <a:pt x="10507" y="67730"/>
                  </a:cubicBezTo>
                  <a:cubicBezTo>
                    <a:pt x="21651" y="47156"/>
                    <a:pt x="34034" y="27248"/>
                    <a:pt x="45368" y="6865"/>
                  </a:cubicBezTo>
                  <a:cubicBezTo>
                    <a:pt x="49274" y="-279"/>
                    <a:pt x="53465" y="-2089"/>
                    <a:pt x="60418" y="2579"/>
                  </a:cubicBezTo>
                  <a:cubicBezTo>
                    <a:pt x="65657" y="6198"/>
                    <a:pt x="71371" y="8960"/>
                    <a:pt x="76801" y="12104"/>
                  </a:cubicBezTo>
                  <a:cubicBezTo>
                    <a:pt x="78896" y="13818"/>
                    <a:pt x="81468" y="15152"/>
                    <a:pt x="80896" y="1934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55" name="Google Shape;155;p26"/>
            <p:cNvSpPr/>
            <p:nvPr/>
          </p:nvSpPr>
          <p:spPr>
            <a:xfrm>
              <a:off x="1068393" y="6327231"/>
              <a:ext cx="27233" cy="35832"/>
            </a:xfrm>
            <a:custGeom>
              <a:avLst/>
              <a:gdLst/>
              <a:ahLst/>
              <a:cxnLst/>
              <a:rect l="l" t="t" r="r" b="b"/>
              <a:pathLst>
                <a:path w="79512" h="104618" extrusionOk="0">
                  <a:moveTo>
                    <a:pt x="79499" y="19080"/>
                  </a:moveTo>
                  <a:cubicBezTo>
                    <a:pt x="78261" y="21366"/>
                    <a:pt x="77022" y="23843"/>
                    <a:pt x="75594" y="26224"/>
                  </a:cubicBezTo>
                  <a:cubicBezTo>
                    <a:pt x="61973" y="49941"/>
                    <a:pt x="48066" y="73849"/>
                    <a:pt x="34922" y="97376"/>
                  </a:cubicBezTo>
                  <a:cubicBezTo>
                    <a:pt x="30350" y="105663"/>
                    <a:pt x="25968" y="106329"/>
                    <a:pt x="18062" y="101948"/>
                  </a:cubicBezTo>
                  <a:cubicBezTo>
                    <a:pt x="-3940" y="89661"/>
                    <a:pt x="-4226" y="89851"/>
                    <a:pt x="8537" y="68515"/>
                  </a:cubicBezTo>
                  <a:cubicBezTo>
                    <a:pt x="21301" y="47179"/>
                    <a:pt x="32540" y="27558"/>
                    <a:pt x="44161" y="6793"/>
                  </a:cubicBezTo>
                  <a:cubicBezTo>
                    <a:pt x="48066" y="-255"/>
                    <a:pt x="52257" y="-2160"/>
                    <a:pt x="59211" y="2697"/>
                  </a:cubicBezTo>
                  <a:cubicBezTo>
                    <a:pt x="64354" y="6317"/>
                    <a:pt x="70069" y="9270"/>
                    <a:pt x="75498" y="12222"/>
                  </a:cubicBezTo>
                  <a:cubicBezTo>
                    <a:pt x="78096" y="13489"/>
                    <a:pt x="79675" y="16195"/>
                    <a:pt x="79499" y="1908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56" name="Google Shape;156;p26"/>
            <p:cNvSpPr/>
            <p:nvPr/>
          </p:nvSpPr>
          <p:spPr>
            <a:xfrm>
              <a:off x="1028123" y="6313090"/>
              <a:ext cx="16951" cy="16984"/>
            </a:xfrm>
            <a:custGeom>
              <a:avLst/>
              <a:gdLst/>
              <a:ahLst/>
              <a:cxnLst/>
              <a:rect l="l" t="t" r="r" b="b"/>
              <a:pathLst>
                <a:path w="49493" h="49589" extrusionOk="0">
                  <a:moveTo>
                    <a:pt x="49494" y="13308"/>
                  </a:moveTo>
                  <a:cubicBezTo>
                    <a:pt x="49090" y="14450"/>
                    <a:pt x="48546" y="15538"/>
                    <a:pt x="47874" y="16546"/>
                  </a:cubicBezTo>
                  <a:cubicBezTo>
                    <a:pt x="37588" y="26928"/>
                    <a:pt x="27396" y="37501"/>
                    <a:pt x="16728" y="47502"/>
                  </a:cubicBezTo>
                  <a:cubicBezTo>
                    <a:pt x="11489" y="52456"/>
                    <a:pt x="8251" y="47502"/>
                    <a:pt x="5012" y="43883"/>
                  </a:cubicBezTo>
                  <a:cubicBezTo>
                    <a:pt x="1774" y="40264"/>
                    <a:pt x="-2798" y="37215"/>
                    <a:pt x="2250" y="32072"/>
                  </a:cubicBezTo>
                  <a:cubicBezTo>
                    <a:pt x="11775" y="22547"/>
                    <a:pt x="21776" y="12355"/>
                    <a:pt x="31587" y="2544"/>
                  </a:cubicBezTo>
                  <a:cubicBezTo>
                    <a:pt x="34063" y="68"/>
                    <a:pt x="36921" y="-1265"/>
                    <a:pt x="39874" y="1687"/>
                  </a:cubicBezTo>
                  <a:cubicBezTo>
                    <a:pt x="42827" y="4640"/>
                    <a:pt x="48065" y="7878"/>
                    <a:pt x="49494" y="1330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57" name="Google Shape;157;p26"/>
            <p:cNvSpPr/>
            <p:nvPr/>
          </p:nvSpPr>
          <p:spPr>
            <a:xfrm>
              <a:off x="1306254" y="6313036"/>
              <a:ext cx="17031" cy="16990"/>
            </a:xfrm>
            <a:custGeom>
              <a:avLst/>
              <a:gdLst/>
              <a:ahLst/>
              <a:cxnLst/>
              <a:rect l="l" t="t" r="r" b="b"/>
              <a:pathLst>
                <a:path w="49725" h="49607" extrusionOk="0">
                  <a:moveTo>
                    <a:pt x="49726" y="36232"/>
                  </a:moveTo>
                  <a:cubicBezTo>
                    <a:pt x="48773" y="41851"/>
                    <a:pt x="44106" y="44614"/>
                    <a:pt x="40201" y="47947"/>
                  </a:cubicBezTo>
                  <a:cubicBezTo>
                    <a:pt x="36295" y="51281"/>
                    <a:pt x="33628" y="48995"/>
                    <a:pt x="30676" y="46328"/>
                  </a:cubicBezTo>
                  <a:cubicBezTo>
                    <a:pt x="21151" y="36803"/>
                    <a:pt x="12292" y="27754"/>
                    <a:pt x="2862" y="18706"/>
                  </a:cubicBezTo>
                  <a:cubicBezTo>
                    <a:pt x="-1900" y="13943"/>
                    <a:pt x="-186" y="10228"/>
                    <a:pt x="4101" y="6799"/>
                  </a:cubicBezTo>
                  <a:cubicBezTo>
                    <a:pt x="8387" y="3370"/>
                    <a:pt x="10578" y="-3392"/>
                    <a:pt x="16483" y="2037"/>
                  </a:cubicBezTo>
                  <a:cubicBezTo>
                    <a:pt x="27246" y="11562"/>
                    <a:pt x="37343" y="22611"/>
                    <a:pt x="47630" y="32993"/>
                  </a:cubicBezTo>
                  <a:cubicBezTo>
                    <a:pt x="48468" y="33976"/>
                    <a:pt x="49173" y="35065"/>
                    <a:pt x="49726" y="3623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58" name="Google Shape;158;p26"/>
            <p:cNvSpPr/>
            <p:nvPr/>
          </p:nvSpPr>
          <p:spPr>
            <a:xfrm>
              <a:off x="1306477" y="6034836"/>
              <a:ext cx="16774" cy="16755"/>
            </a:xfrm>
            <a:custGeom>
              <a:avLst/>
              <a:gdLst/>
              <a:ahLst/>
              <a:cxnLst/>
              <a:rect l="l" t="t" r="r" b="b"/>
              <a:pathLst>
                <a:path w="48976" h="48919" extrusionOk="0">
                  <a:moveTo>
                    <a:pt x="48976" y="12299"/>
                  </a:moveTo>
                  <a:cubicBezTo>
                    <a:pt x="48694" y="15231"/>
                    <a:pt x="47168" y="17901"/>
                    <a:pt x="44785" y="19633"/>
                  </a:cubicBezTo>
                  <a:cubicBezTo>
                    <a:pt x="36403" y="28015"/>
                    <a:pt x="27735" y="36207"/>
                    <a:pt x="19734" y="44970"/>
                  </a:cubicBezTo>
                  <a:cubicBezTo>
                    <a:pt x="14115" y="50971"/>
                    <a:pt x="10209" y="49637"/>
                    <a:pt x="5161" y="44303"/>
                  </a:cubicBezTo>
                  <a:cubicBezTo>
                    <a:pt x="113" y="38969"/>
                    <a:pt x="-2744" y="35731"/>
                    <a:pt x="3828" y="29730"/>
                  </a:cubicBezTo>
                  <a:cubicBezTo>
                    <a:pt x="12591" y="21729"/>
                    <a:pt x="20687" y="12966"/>
                    <a:pt x="29164" y="4679"/>
                  </a:cubicBezTo>
                  <a:cubicBezTo>
                    <a:pt x="31926" y="2012"/>
                    <a:pt x="34689" y="-2084"/>
                    <a:pt x="39165" y="1250"/>
                  </a:cubicBezTo>
                  <a:cubicBezTo>
                    <a:pt x="43520" y="3805"/>
                    <a:pt x="46955" y="7672"/>
                    <a:pt x="48976" y="1229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59" name="Google Shape;159;p26"/>
            <p:cNvSpPr/>
            <p:nvPr/>
          </p:nvSpPr>
          <p:spPr>
            <a:xfrm>
              <a:off x="1028094" y="6034873"/>
              <a:ext cx="16763" cy="16793"/>
            </a:xfrm>
            <a:custGeom>
              <a:avLst/>
              <a:gdLst/>
              <a:ahLst/>
              <a:cxnLst/>
              <a:rect l="l" t="t" r="r" b="b"/>
              <a:pathLst>
                <a:path w="48942" h="49030" extrusionOk="0">
                  <a:moveTo>
                    <a:pt x="11670" y="0"/>
                  </a:moveTo>
                  <a:cubicBezTo>
                    <a:pt x="14796" y="158"/>
                    <a:pt x="17691" y="1693"/>
                    <a:pt x="19576" y="4191"/>
                  </a:cubicBezTo>
                  <a:cubicBezTo>
                    <a:pt x="28053" y="12573"/>
                    <a:pt x="36149" y="21336"/>
                    <a:pt x="44912" y="29337"/>
                  </a:cubicBezTo>
                  <a:cubicBezTo>
                    <a:pt x="51009" y="34862"/>
                    <a:pt x="49675" y="38862"/>
                    <a:pt x="44341" y="43910"/>
                  </a:cubicBezTo>
                  <a:cubicBezTo>
                    <a:pt x="39007" y="48959"/>
                    <a:pt x="35768" y="51721"/>
                    <a:pt x="29768" y="45244"/>
                  </a:cubicBezTo>
                  <a:cubicBezTo>
                    <a:pt x="21767" y="36481"/>
                    <a:pt x="13004" y="28384"/>
                    <a:pt x="4717" y="19907"/>
                  </a:cubicBezTo>
                  <a:cubicBezTo>
                    <a:pt x="2050" y="17145"/>
                    <a:pt x="-2046" y="14383"/>
                    <a:pt x="1193" y="9906"/>
                  </a:cubicBezTo>
                  <a:cubicBezTo>
                    <a:pt x="3865" y="5832"/>
                    <a:pt x="7453" y="2440"/>
                    <a:pt x="1167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60" name="Google Shape;160;p26"/>
            <p:cNvSpPr/>
            <p:nvPr/>
          </p:nvSpPr>
          <p:spPr>
            <a:xfrm>
              <a:off x="1048134" y="6329758"/>
              <a:ext cx="15592" cy="17571"/>
            </a:xfrm>
            <a:custGeom>
              <a:avLst/>
              <a:gdLst/>
              <a:ahLst/>
              <a:cxnLst/>
              <a:rect l="l" t="t" r="r" b="b"/>
              <a:pathLst>
                <a:path w="45524" h="51302" extrusionOk="0">
                  <a:moveTo>
                    <a:pt x="45524" y="11689"/>
                  </a:moveTo>
                  <a:cubicBezTo>
                    <a:pt x="44422" y="13720"/>
                    <a:pt x="43214" y="15691"/>
                    <a:pt x="41904" y="17594"/>
                  </a:cubicBezTo>
                  <a:cubicBezTo>
                    <a:pt x="34761" y="27119"/>
                    <a:pt x="27236" y="36073"/>
                    <a:pt x="20473" y="46169"/>
                  </a:cubicBezTo>
                  <a:cubicBezTo>
                    <a:pt x="15901" y="52551"/>
                    <a:pt x="11805" y="52742"/>
                    <a:pt x="5900" y="48075"/>
                  </a:cubicBezTo>
                  <a:cubicBezTo>
                    <a:pt x="-5" y="43407"/>
                    <a:pt x="-2387" y="40264"/>
                    <a:pt x="3043" y="33692"/>
                  </a:cubicBezTo>
                  <a:cubicBezTo>
                    <a:pt x="11044" y="24167"/>
                    <a:pt x="18378" y="13689"/>
                    <a:pt x="25998" y="3783"/>
                  </a:cubicBezTo>
                  <a:cubicBezTo>
                    <a:pt x="28379" y="735"/>
                    <a:pt x="31141" y="-1551"/>
                    <a:pt x="34951" y="1307"/>
                  </a:cubicBezTo>
                  <a:cubicBezTo>
                    <a:pt x="38761" y="4164"/>
                    <a:pt x="44381" y="5784"/>
                    <a:pt x="45524" y="1168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61" name="Google Shape;161;p26"/>
            <p:cNvSpPr/>
            <p:nvPr/>
          </p:nvSpPr>
          <p:spPr>
            <a:xfrm>
              <a:off x="1323183" y="6294508"/>
              <a:ext cx="17486" cy="15479"/>
            </a:xfrm>
            <a:custGeom>
              <a:avLst/>
              <a:gdLst/>
              <a:ahLst/>
              <a:cxnLst/>
              <a:rect l="l" t="t" r="r" b="b"/>
              <a:pathLst>
                <a:path w="51054" h="45195" extrusionOk="0">
                  <a:moveTo>
                    <a:pt x="51055" y="31673"/>
                  </a:moveTo>
                  <a:cubicBezTo>
                    <a:pt x="49524" y="36449"/>
                    <a:pt x="46606" y="40660"/>
                    <a:pt x="42673" y="43770"/>
                  </a:cubicBezTo>
                  <a:cubicBezTo>
                    <a:pt x="39053" y="47104"/>
                    <a:pt x="36101" y="43770"/>
                    <a:pt x="33148" y="42056"/>
                  </a:cubicBezTo>
                  <a:cubicBezTo>
                    <a:pt x="23623" y="34721"/>
                    <a:pt x="14098" y="27006"/>
                    <a:pt x="4573" y="19862"/>
                  </a:cubicBezTo>
                  <a:cubicBezTo>
                    <a:pt x="-2380" y="15005"/>
                    <a:pt x="-380" y="10337"/>
                    <a:pt x="3811" y="5289"/>
                  </a:cubicBezTo>
                  <a:cubicBezTo>
                    <a:pt x="8002" y="241"/>
                    <a:pt x="11336" y="-2236"/>
                    <a:pt x="17336" y="2622"/>
                  </a:cubicBezTo>
                  <a:cubicBezTo>
                    <a:pt x="26861" y="10337"/>
                    <a:pt x="36386" y="17576"/>
                    <a:pt x="45911" y="25101"/>
                  </a:cubicBezTo>
                  <a:cubicBezTo>
                    <a:pt x="48102" y="26720"/>
                    <a:pt x="50388" y="28149"/>
                    <a:pt x="51055" y="3167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62" name="Google Shape;162;p26"/>
            <p:cNvSpPr/>
            <p:nvPr/>
          </p:nvSpPr>
          <p:spPr>
            <a:xfrm>
              <a:off x="1010846" y="6294335"/>
              <a:ext cx="17627" cy="15545"/>
            </a:xfrm>
            <a:custGeom>
              <a:avLst/>
              <a:gdLst/>
              <a:ahLst/>
              <a:cxnLst/>
              <a:rect l="l" t="t" r="r" b="b"/>
              <a:pathLst>
                <a:path w="51466" h="45388" extrusionOk="0">
                  <a:moveTo>
                    <a:pt x="51467" y="12938"/>
                  </a:moveTo>
                  <a:cubicBezTo>
                    <a:pt x="51467" y="16557"/>
                    <a:pt x="49180" y="18081"/>
                    <a:pt x="47085" y="19796"/>
                  </a:cubicBezTo>
                  <a:cubicBezTo>
                    <a:pt x="37560" y="27511"/>
                    <a:pt x="26987" y="34941"/>
                    <a:pt x="17177" y="42846"/>
                  </a:cubicBezTo>
                  <a:cubicBezTo>
                    <a:pt x="10985" y="47895"/>
                    <a:pt x="7652" y="44656"/>
                    <a:pt x="3842" y="39798"/>
                  </a:cubicBezTo>
                  <a:cubicBezTo>
                    <a:pt x="32" y="34941"/>
                    <a:pt x="-2445" y="30750"/>
                    <a:pt x="3842" y="25987"/>
                  </a:cubicBezTo>
                  <a:cubicBezTo>
                    <a:pt x="13367" y="18843"/>
                    <a:pt x="22892" y="11128"/>
                    <a:pt x="32893" y="3794"/>
                  </a:cubicBezTo>
                  <a:cubicBezTo>
                    <a:pt x="35655" y="1698"/>
                    <a:pt x="38608" y="-1731"/>
                    <a:pt x="42418" y="1032"/>
                  </a:cubicBezTo>
                  <a:cubicBezTo>
                    <a:pt x="46458" y="4107"/>
                    <a:pt x="49585" y="8222"/>
                    <a:pt x="51467" y="1293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63" name="Google Shape;163;p26"/>
            <p:cNvSpPr/>
            <p:nvPr/>
          </p:nvSpPr>
          <p:spPr>
            <a:xfrm>
              <a:off x="1094050" y="6354874"/>
              <a:ext cx="12641" cy="18755"/>
            </a:xfrm>
            <a:custGeom>
              <a:avLst/>
              <a:gdLst/>
              <a:ahLst/>
              <a:cxnLst/>
              <a:rect l="l" t="t" r="r" b="b"/>
              <a:pathLst>
                <a:path w="36908" h="54760" extrusionOk="0">
                  <a:moveTo>
                    <a:pt x="36909" y="11162"/>
                  </a:moveTo>
                  <a:cubicBezTo>
                    <a:pt x="31289" y="24116"/>
                    <a:pt x="25955" y="38118"/>
                    <a:pt x="19192" y="51453"/>
                  </a:cubicBezTo>
                  <a:cubicBezTo>
                    <a:pt x="15858" y="58120"/>
                    <a:pt x="10238" y="52882"/>
                    <a:pt x="5667" y="51453"/>
                  </a:cubicBezTo>
                  <a:cubicBezTo>
                    <a:pt x="1094" y="50024"/>
                    <a:pt x="-1287" y="47453"/>
                    <a:pt x="713" y="42595"/>
                  </a:cubicBezTo>
                  <a:cubicBezTo>
                    <a:pt x="5952" y="29736"/>
                    <a:pt x="11286" y="17068"/>
                    <a:pt x="16620" y="4495"/>
                  </a:cubicBezTo>
                  <a:cubicBezTo>
                    <a:pt x="17611" y="1167"/>
                    <a:pt x="21111" y="-728"/>
                    <a:pt x="24439" y="263"/>
                  </a:cubicBezTo>
                  <a:cubicBezTo>
                    <a:pt x="25045" y="443"/>
                    <a:pt x="25620" y="714"/>
                    <a:pt x="26145" y="1066"/>
                  </a:cubicBezTo>
                  <a:cubicBezTo>
                    <a:pt x="30622" y="2971"/>
                    <a:pt x="36718" y="3066"/>
                    <a:pt x="36909" y="1116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64" name="Google Shape;164;p26"/>
            <p:cNvSpPr/>
            <p:nvPr/>
          </p:nvSpPr>
          <p:spPr>
            <a:xfrm>
              <a:off x="984597" y="6251531"/>
              <a:ext cx="18962" cy="12582"/>
            </a:xfrm>
            <a:custGeom>
              <a:avLst/>
              <a:gdLst/>
              <a:ahLst/>
              <a:cxnLst/>
              <a:rect l="l" t="t" r="r" b="b"/>
              <a:pathLst>
                <a:path w="55364" h="36736" extrusionOk="0">
                  <a:moveTo>
                    <a:pt x="10731" y="36736"/>
                  </a:moveTo>
                  <a:cubicBezTo>
                    <a:pt x="2920" y="36069"/>
                    <a:pt x="3206" y="30164"/>
                    <a:pt x="1206" y="26259"/>
                  </a:cubicBezTo>
                  <a:cubicBezTo>
                    <a:pt x="-794" y="22353"/>
                    <a:pt x="-604" y="18448"/>
                    <a:pt x="4063" y="16734"/>
                  </a:cubicBezTo>
                  <a:cubicBezTo>
                    <a:pt x="16827" y="11209"/>
                    <a:pt x="29590" y="5970"/>
                    <a:pt x="42163" y="732"/>
                  </a:cubicBezTo>
                  <a:cubicBezTo>
                    <a:pt x="46926" y="-1173"/>
                    <a:pt x="49879" y="732"/>
                    <a:pt x="51688" y="5399"/>
                  </a:cubicBezTo>
                  <a:cubicBezTo>
                    <a:pt x="53498" y="10066"/>
                    <a:pt x="58165" y="14924"/>
                    <a:pt x="53022" y="18162"/>
                  </a:cubicBezTo>
                  <a:cubicBezTo>
                    <a:pt x="38925" y="25211"/>
                    <a:pt x="24066" y="31021"/>
                    <a:pt x="10731" y="367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65" name="Google Shape;165;p26"/>
            <p:cNvSpPr/>
            <p:nvPr/>
          </p:nvSpPr>
          <p:spPr>
            <a:xfrm>
              <a:off x="1244699" y="6354777"/>
              <a:ext cx="12654" cy="18739"/>
            </a:xfrm>
            <a:custGeom>
              <a:avLst/>
              <a:gdLst/>
              <a:ahLst/>
              <a:cxnLst/>
              <a:rect l="l" t="t" r="r" b="b"/>
              <a:pathLst>
                <a:path w="36945" h="54711" extrusionOk="0">
                  <a:moveTo>
                    <a:pt x="36945" y="44119"/>
                  </a:moveTo>
                  <a:cubicBezTo>
                    <a:pt x="36469" y="52119"/>
                    <a:pt x="29992" y="51739"/>
                    <a:pt x="25801" y="53644"/>
                  </a:cubicBezTo>
                  <a:cubicBezTo>
                    <a:pt x="22971" y="55563"/>
                    <a:pt x="19121" y="54824"/>
                    <a:pt x="17202" y="51994"/>
                  </a:cubicBezTo>
                  <a:cubicBezTo>
                    <a:pt x="16758" y="51340"/>
                    <a:pt x="16444" y="50606"/>
                    <a:pt x="16276" y="49834"/>
                  </a:cubicBezTo>
                  <a:cubicBezTo>
                    <a:pt x="11037" y="37451"/>
                    <a:pt x="5894" y="24973"/>
                    <a:pt x="750" y="12591"/>
                  </a:cubicBezTo>
                  <a:cubicBezTo>
                    <a:pt x="-1441" y="7162"/>
                    <a:pt x="1417" y="4209"/>
                    <a:pt x="6084" y="3066"/>
                  </a:cubicBezTo>
                  <a:cubicBezTo>
                    <a:pt x="10751" y="1923"/>
                    <a:pt x="15609" y="-3221"/>
                    <a:pt x="18657" y="3066"/>
                  </a:cubicBezTo>
                  <a:cubicBezTo>
                    <a:pt x="25610" y="16306"/>
                    <a:pt x="31135" y="30784"/>
                    <a:pt x="36945" y="4411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66" name="Google Shape;166;p26"/>
            <p:cNvSpPr/>
            <p:nvPr/>
          </p:nvSpPr>
          <p:spPr>
            <a:xfrm>
              <a:off x="1145448" y="6368116"/>
              <a:ext cx="9079" cy="18771"/>
            </a:xfrm>
            <a:custGeom>
              <a:avLst/>
              <a:gdLst/>
              <a:ahLst/>
              <a:cxnLst/>
              <a:rect l="l" t="t" r="r" b="b"/>
              <a:pathLst>
                <a:path w="26508" h="54805" extrusionOk="0">
                  <a:moveTo>
                    <a:pt x="11778" y="54427"/>
                  </a:moveTo>
                  <a:cubicBezTo>
                    <a:pt x="2253" y="55189"/>
                    <a:pt x="-1176" y="50998"/>
                    <a:pt x="348" y="41663"/>
                  </a:cubicBezTo>
                  <a:cubicBezTo>
                    <a:pt x="2253" y="30805"/>
                    <a:pt x="3681" y="19851"/>
                    <a:pt x="4729" y="8898"/>
                  </a:cubicBezTo>
                  <a:cubicBezTo>
                    <a:pt x="5587" y="39"/>
                    <a:pt x="10349" y="-627"/>
                    <a:pt x="17779" y="325"/>
                  </a:cubicBezTo>
                  <a:cubicBezTo>
                    <a:pt x="25208" y="1278"/>
                    <a:pt x="27304" y="4802"/>
                    <a:pt x="26256" y="12231"/>
                  </a:cubicBezTo>
                  <a:cubicBezTo>
                    <a:pt x="24351" y="23090"/>
                    <a:pt x="23493" y="34139"/>
                    <a:pt x="21970" y="44997"/>
                  </a:cubicBezTo>
                  <a:cubicBezTo>
                    <a:pt x="21112" y="50712"/>
                    <a:pt x="19683" y="56332"/>
                    <a:pt x="11778" y="544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67" name="Google Shape;167;p26"/>
            <p:cNvSpPr/>
            <p:nvPr/>
          </p:nvSpPr>
          <p:spPr>
            <a:xfrm>
              <a:off x="1361267" y="6152285"/>
              <a:ext cx="19002" cy="9055"/>
            </a:xfrm>
            <a:custGeom>
              <a:avLst/>
              <a:gdLst/>
              <a:ahLst/>
              <a:cxnLst/>
              <a:rect l="l" t="t" r="r" b="b"/>
              <a:pathLst>
                <a:path w="55481" h="26438" extrusionOk="0">
                  <a:moveTo>
                    <a:pt x="55355" y="14604"/>
                  </a:moveTo>
                  <a:cubicBezTo>
                    <a:pt x="56307" y="18890"/>
                    <a:pt x="51735" y="20604"/>
                    <a:pt x="46782" y="21366"/>
                  </a:cubicBezTo>
                  <a:cubicBezTo>
                    <a:pt x="34305" y="23176"/>
                    <a:pt x="21827" y="24700"/>
                    <a:pt x="9349" y="26319"/>
                  </a:cubicBezTo>
                  <a:cubicBezTo>
                    <a:pt x="3729" y="27081"/>
                    <a:pt x="1253" y="24129"/>
                    <a:pt x="1062" y="18985"/>
                  </a:cubicBezTo>
                  <a:cubicBezTo>
                    <a:pt x="872" y="13841"/>
                    <a:pt x="-3034" y="6888"/>
                    <a:pt x="5444" y="5364"/>
                  </a:cubicBezTo>
                  <a:cubicBezTo>
                    <a:pt x="19410" y="2873"/>
                    <a:pt x="33493" y="1093"/>
                    <a:pt x="47639" y="30"/>
                  </a:cubicBezTo>
                  <a:cubicBezTo>
                    <a:pt x="55736" y="-541"/>
                    <a:pt x="54212" y="7079"/>
                    <a:pt x="55355" y="14604"/>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68" name="Google Shape;168;p26"/>
            <p:cNvSpPr/>
            <p:nvPr/>
          </p:nvSpPr>
          <p:spPr>
            <a:xfrm>
              <a:off x="971256" y="6152198"/>
              <a:ext cx="18767" cy="9074"/>
            </a:xfrm>
            <a:custGeom>
              <a:avLst/>
              <a:gdLst/>
              <a:ahLst/>
              <a:cxnLst/>
              <a:rect l="l" t="t" r="r" b="b"/>
              <a:pathLst>
                <a:path w="54794" h="26493" extrusionOk="0">
                  <a:moveTo>
                    <a:pt x="54336" y="14764"/>
                  </a:moveTo>
                  <a:cubicBezTo>
                    <a:pt x="55003" y="24289"/>
                    <a:pt x="51669" y="28194"/>
                    <a:pt x="41097" y="25813"/>
                  </a:cubicBezTo>
                  <a:cubicBezTo>
                    <a:pt x="31029" y="23907"/>
                    <a:pt x="20847" y="22666"/>
                    <a:pt x="10617" y="22098"/>
                  </a:cubicBezTo>
                  <a:cubicBezTo>
                    <a:pt x="1092" y="21336"/>
                    <a:pt x="-909" y="16478"/>
                    <a:pt x="330" y="7810"/>
                  </a:cubicBezTo>
                  <a:cubicBezTo>
                    <a:pt x="1568" y="-857"/>
                    <a:pt x="7188" y="-381"/>
                    <a:pt x="13379" y="381"/>
                  </a:cubicBezTo>
                  <a:lnTo>
                    <a:pt x="46145" y="4762"/>
                  </a:lnTo>
                  <a:cubicBezTo>
                    <a:pt x="51955" y="5429"/>
                    <a:pt x="56241" y="7334"/>
                    <a:pt x="54336" y="14764"/>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69" name="Google Shape;169;p26"/>
            <p:cNvSpPr/>
            <p:nvPr/>
          </p:nvSpPr>
          <p:spPr>
            <a:xfrm>
              <a:off x="1094029" y="5991107"/>
              <a:ext cx="12695" cy="19006"/>
            </a:xfrm>
            <a:custGeom>
              <a:avLst/>
              <a:gdLst/>
              <a:ahLst/>
              <a:cxnLst/>
              <a:rect l="l" t="t" r="r" b="b"/>
              <a:pathLst>
                <a:path w="37066" h="55492" extrusionOk="0">
                  <a:moveTo>
                    <a:pt x="37067" y="44138"/>
                  </a:moveTo>
                  <a:cubicBezTo>
                    <a:pt x="36400" y="52235"/>
                    <a:pt x="30304" y="52330"/>
                    <a:pt x="25923" y="54425"/>
                  </a:cubicBezTo>
                  <a:cubicBezTo>
                    <a:pt x="23092" y="56344"/>
                    <a:pt x="19243" y="55606"/>
                    <a:pt x="17324" y="52776"/>
                  </a:cubicBezTo>
                  <a:cubicBezTo>
                    <a:pt x="16880" y="52121"/>
                    <a:pt x="16566" y="51388"/>
                    <a:pt x="16398" y="50615"/>
                  </a:cubicBezTo>
                  <a:lnTo>
                    <a:pt x="872" y="13373"/>
                  </a:lnTo>
                  <a:cubicBezTo>
                    <a:pt x="-938" y="8991"/>
                    <a:pt x="-81" y="5657"/>
                    <a:pt x="4872" y="3848"/>
                  </a:cubicBezTo>
                  <a:cubicBezTo>
                    <a:pt x="9825" y="2038"/>
                    <a:pt x="15350" y="-3201"/>
                    <a:pt x="18588" y="2800"/>
                  </a:cubicBezTo>
                  <a:cubicBezTo>
                    <a:pt x="25541" y="16611"/>
                    <a:pt x="31352" y="30994"/>
                    <a:pt x="37067" y="4413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70" name="Google Shape;170;p26"/>
            <p:cNvSpPr/>
            <p:nvPr/>
          </p:nvSpPr>
          <p:spPr>
            <a:xfrm>
              <a:off x="1244974" y="5991417"/>
              <a:ext cx="12200" cy="18652"/>
            </a:xfrm>
            <a:custGeom>
              <a:avLst/>
              <a:gdLst/>
              <a:ahLst/>
              <a:cxnLst/>
              <a:rect l="l" t="t" r="r" b="b"/>
              <a:pathLst>
                <a:path w="35620" h="54459" extrusionOk="0">
                  <a:moveTo>
                    <a:pt x="12518" y="54377"/>
                  </a:moveTo>
                  <a:cubicBezTo>
                    <a:pt x="2136" y="54377"/>
                    <a:pt x="-2437" y="47329"/>
                    <a:pt x="1278" y="37995"/>
                  </a:cubicBezTo>
                  <a:cubicBezTo>
                    <a:pt x="4993" y="28660"/>
                    <a:pt x="10803" y="16944"/>
                    <a:pt x="14423" y="6276"/>
                  </a:cubicBezTo>
                  <a:cubicBezTo>
                    <a:pt x="17471" y="-1915"/>
                    <a:pt x="22424" y="-582"/>
                    <a:pt x="28615" y="1895"/>
                  </a:cubicBezTo>
                  <a:cubicBezTo>
                    <a:pt x="34806" y="4371"/>
                    <a:pt x="37473" y="7419"/>
                    <a:pt x="34235" y="14372"/>
                  </a:cubicBezTo>
                  <a:cubicBezTo>
                    <a:pt x="29091" y="25517"/>
                    <a:pt x="24710" y="36947"/>
                    <a:pt x="19947" y="48186"/>
                  </a:cubicBezTo>
                  <a:cubicBezTo>
                    <a:pt x="18804" y="51520"/>
                    <a:pt x="17471" y="55044"/>
                    <a:pt x="12518" y="5437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71" name="Google Shape;171;p26"/>
            <p:cNvSpPr/>
            <p:nvPr/>
          </p:nvSpPr>
          <p:spPr>
            <a:xfrm>
              <a:off x="1048105" y="6017409"/>
              <a:ext cx="15620" cy="17839"/>
            </a:xfrm>
            <a:custGeom>
              <a:avLst/>
              <a:gdLst/>
              <a:ahLst/>
              <a:cxnLst/>
              <a:rect l="l" t="t" r="r" b="b"/>
              <a:pathLst>
                <a:path w="45607" h="52086" extrusionOk="0">
                  <a:moveTo>
                    <a:pt x="45608" y="40523"/>
                  </a:moveTo>
                  <a:cubicBezTo>
                    <a:pt x="43893" y="45952"/>
                    <a:pt x="38940" y="48048"/>
                    <a:pt x="34844" y="50905"/>
                  </a:cubicBezTo>
                  <a:cubicBezTo>
                    <a:pt x="30749" y="53763"/>
                    <a:pt x="28272" y="50905"/>
                    <a:pt x="26081" y="47952"/>
                  </a:cubicBezTo>
                  <a:cubicBezTo>
                    <a:pt x="18080" y="37665"/>
                    <a:pt x="10365" y="27283"/>
                    <a:pt x="2269" y="17091"/>
                  </a:cubicBezTo>
                  <a:cubicBezTo>
                    <a:pt x="-1732" y="12043"/>
                    <a:pt x="-112" y="8328"/>
                    <a:pt x="4555" y="5376"/>
                  </a:cubicBezTo>
                  <a:cubicBezTo>
                    <a:pt x="9222" y="2423"/>
                    <a:pt x="12460" y="-3387"/>
                    <a:pt x="17509" y="2613"/>
                  </a:cubicBezTo>
                  <a:cubicBezTo>
                    <a:pt x="27034" y="13853"/>
                    <a:pt x="35416" y="25664"/>
                    <a:pt x="44179" y="37189"/>
                  </a:cubicBezTo>
                  <a:cubicBezTo>
                    <a:pt x="44786" y="38240"/>
                    <a:pt x="45266" y="39359"/>
                    <a:pt x="45608" y="4052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72" name="Google Shape;172;p26"/>
            <p:cNvSpPr/>
            <p:nvPr/>
          </p:nvSpPr>
          <p:spPr>
            <a:xfrm>
              <a:off x="1323184" y="6054872"/>
              <a:ext cx="17452" cy="15518"/>
            </a:xfrm>
            <a:custGeom>
              <a:avLst/>
              <a:gdLst/>
              <a:ahLst/>
              <a:cxnLst/>
              <a:rect l="l" t="t" r="r" b="b"/>
              <a:pathLst>
                <a:path w="50956" h="45307" extrusionOk="0">
                  <a:moveTo>
                    <a:pt x="50956" y="13588"/>
                  </a:moveTo>
                  <a:cubicBezTo>
                    <a:pt x="50386" y="16416"/>
                    <a:pt x="48564" y="18833"/>
                    <a:pt x="46004" y="20160"/>
                  </a:cubicBezTo>
                  <a:cubicBezTo>
                    <a:pt x="36479" y="27685"/>
                    <a:pt x="26954" y="34924"/>
                    <a:pt x="17429" y="42544"/>
                  </a:cubicBezTo>
                  <a:cubicBezTo>
                    <a:pt x="11523" y="47402"/>
                    <a:pt x="7904" y="45402"/>
                    <a:pt x="3903" y="40068"/>
                  </a:cubicBezTo>
                  <a:cubicBezTo>
                    <a:pt x="-97" y="34734"/>
                    <a:pt x="-2574" y="30543"/>
                    <a:pt x="4379" y="25494"/>
                  </a:cubicBezTo>
                  <a:cubicBezTo>
                    <a:pt x="13904" y="18351"/>
                    <a:pt x="23429" y="10635"/>
                    <a:pt x="33526" y="3301"/>
                  </a:cubicBezTo>
                  <a:cubicBezTo>
                    <a:pt x="36288" y="1301"/>
                    <a:pt x="39146" y="-1842"/>
                    <a:pt x="43051" y="1396"/>
                  </a:cubicBezTo>
                  <a:cubicBezTo>
                    <a:pt x="46833" y="4590"/>
                    <a:pt x="49584" y="8832"/>
                    <a:pt x="50956" y="1358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73" name="Google Shape;173;p26"/>
            <p:cNvSpPr/>
            <p:nvPr/>
          </p:nvSpPr>
          <p:spPr>
            <a:xfrm>
              <a:off x="1010877" y="6054982"/>
              <a:ext cx="17618" cy="15603"/>
            </a:xfrm>
            <a:custGeom>
              <a:avLst/>
              <a:gdLst/>
              <a:ahLst/>
              <a:cxnLst/>
              <a:rect l="l" t="t" r="r" b="b"/>
              <a:pathLst>
                <a:path w="51438" h="45556" extrusionOk="0">
                  <a:moveTo>
                    <a:pt x="39088" y="45556"/>
                  </a:moveTo>
                  <a:cubicBezTo>
                    <a:pt x="37384" y="44664"/>
                    <a:pt x="35731" y="43679"/>
                    <a:pt x="34135" y="42604"/>
                  </a:cubicBezTo>
                  <a:cubicBezTo>
                    <a:pt x="24134" y="34984"/>
                    <a:pt x="14323" y="26983"/>
                    <a:pt x="4131" y="19648"/>
                  </a:cubicBezTo>
                  <a:cubicBezTo>
                    <a:pt x="-2346" y="14886"/>
                    <a:pt x="-155" y="10695"/>
                    <a:pt x="3560" y="5837"/>
                  </a:cubicBezTo>
                  <a:cubicBezTo>
                    <a:pt x="7275" y="979"/>
                    <a:pt x="10608" y="-2640"/>
                    <a:pt x="16895" y="2503"/>
                  </a:cubicBezTo>
                  <a:cubicBezTo>
                    <a:pt x="26991" y="10695"/>
                    <a:pt x="37469" y="18410"/>
                    <a:pt x="47756" y="26316"/>
                  </a:cubicBezTo>
                  <a:cubicBezTo>
                    <a:pt x="50804" y="28697"/>
                    <a:pt x="52995" y="31459"/>
                    <a:pt x="50042" y="35269"/>
                  </a:cubicBezTo>
                  <a:cubicBezTo>
                    <a:pt x="47089" y="39079"/>
                    <a:pt x="45184" y="44128"/>
                    <a:pt x="39088" y="4555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74" name="Google Shape;174;p26"/>
            <p:cNvSpPr/>
            <p:nvPr/>
          </p:nvSpPr>
          <p:spPr>
            <a:xfrm>
              <a:off x="1287667" y="6017442"/>
              <a:ext cx="15756" cy="17703"/>
            </a:xfrm>
            <a:custGeom>
              <a:avLst/>
              <a:gdLst/>
              <a:ahLst/>
              <a:cxnLst/>
              <a:rect l="l" t="t" r="r" b="b"/>
              <a:pathLst>
                <a:path w="46004" h="51687" extrusionOk="0">
                  <a:moveTo>
                    <a:pt x="46005" y="11090"/>
                  </a:moveTo>
                  <a:cubicBezTo>
                    <a:pt x="45189" y="12968"/>
                    <a:pt x="44234" y="14783"/>
                    <a:pt x="43147" y="16519"/>
                  </a:cubicBezTo>
                  <a:cubicBezTo>
                    <a:pt x="35051" y="27187"/>
                    <a:pt x="26859" y="37665"/>
                    <a:pt x="18763" y="48333"/>
                  </a:cubicBezTo>
                  <a:cubicBezTo>
                    <a:pt x="14001" y="54619"/>
                    <a:pt x="10000" y="50714"/>
                    <a:pt x="5905" y="47571"/>
                  </a:cubicBezTo>
                  <a:cubicBezTo>
                    <a:pt x="1809" y="44427"/>
                    <a:pt x="-2763" y="41379"/>
                    <a:pt x="2094" y="35283"/>
                  </a:cubicBezTo>
                  <a:lnTo>
                    <a:pt x="26574" y="3470"/>
                  </a:lnTo>
                  <a:cubicBezTo>
                    <a:pt x="28574" y="898"/>
                    <a:pt x="31050" y="-1293"/>
                    <a:pt x="34575" y="898"/>
                  </a:cubicBezTo>
                  <a:cubicBezTo>
                    <a:pt x="39220" y="3224"/>
                    <a:pt x="43164" y="6741"/>
                    <a:pt x="46005" y="1109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75" name="Google Shape;175;p26"/>
            <p:cNvSpPr/>
            <p:nvPr/>
          </p:nvSpPr>
          <p:spPr>
            <a:xfrm>
              <a:off x="1145430" y="5978145"/>
              <a:ext cx="9105" cy="18541"/>
            </a:xfrm>
            <a:custGeom>
              <a:avLst/>
              <a:gdLst/>
              <a:ahLst/>
              <a:cxnLst/>
              <a:rect l="l" t="t" r="r" b="b"/>
              <a:pathLst>
                <a:path w="26585" h="54134" extrusionOk="0">
                  <a:moveTo>
                    <a:pt x="15545" y="53680"/>
                  </a:moveTo>
                  <a:cubicBezTo>
                    <a:pt x="7830" y="55394"/>
                    <a:pt x="6020" y="52061"/>
                    <a:pt x="5068" y="47108"/>
                  </a:cubicBezTo>
                  <a:cubicBezTo>
                    <a:pt x="3353" y="34630"/>
                    <a:pt x="1734" y="22152"/>
                    <a:pt x="115" y="9674"/>
                  </a:cubicBezTo>
                  <a:cubicBezTo>
                    <a:pt x="-647" y="3197"/>
                    <a:pt x="2401" y="149"/>
                    <a:pt x="8783" y="149"/>
                  </a:cubicBezTo>
                  <a:cubicBezTo>
                    <a:pt x="15164" y="149"/>
                    <a:pt x="20213" y="-1565"/>
                    <a:pt x="21260" y="6626"/>
                  </a:cubicBezTo>
                  <a:cubicBezTo>
                    <a:pt x="22975" y="19961"/>
                    <a:pt x="25356" y="33106"/>
                    <a:pt x="26499" y="46441"/>
                  </a:cubicBezTo>
                  <a:cubicBezTo>
                    <a:pt x="27547" y="55775"/>
                    <a:pt x="18784" y="52727"/>
                    <a:pt x="15545" y="5368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76" name="Google Shape;176;p26"/>
            <p:cNvSpPr/>
            <p:nvPr/>
          </p:nvSpPr>
          <p:spPr>
            <a:xfrm>
              <a:off x="1196761" y="6368098"/>
              <a:ext cx="9103" cy="18859"/>
            </a:xfrm>
            <a:custGeom>
              <a:avLst/>
              <a:gdLst/>
              <a:ahLst/>
              <a:cxnLst/>
              <a:rect l="l" t="t" r="r" b="b"/>
              <a:pathLst>
                <a:path w="26577" h="55064" extrusionOk="0">
                  <a:moveTo>
                    <a:pt x="14804" y="54768"/>
                  </a:moveTo>
                  <a:cubicBezTo>
                    <a:pt x="7566" y="56292"/>
                    <a:pt x="5279" y="51720"/>
                    <a:pt x="4803" y="46101"/>
                  </a:cubicBezTo>
                  <a:cubicBezTo>
                    <a:pt x="3184" y="34004"/>
                    <a:pt x="1755" y="21907"/>
                    <a:pt x="136" y="9810"/>
                  </a:cubicBezTo>
                  <a:cubicBezTo>
                    <a:pt x="-531" y="4667"/>
                    <a:pt x="1184" y="1047"/>
                    <a:pt x="6803" y="952"/>
                  </a:cubicBezTo>
                  <a:cubicBezTo>
                    <a:pt x="12423" y="857"/>
                    <a:pt x="19567" y="-3144"/>
                    <a:pt x="21186" y="6000"/>
                  </a:cubicBezTo>
                  <a:cubicBezTo>
                    <a:pt x="23472" y="19621"/>
                    <a:pt x="25377" y="33242"/>
                    <a:pt x="26520" y="46958"/>
                  </a:cubicBezTo>
                  <a:cubicBezTo>
                    <a:pt x="27282" y="55340"/>
                    <a:pt x="20234" y="53816"/>
                    <a:pt x="14804" y="5476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77" name="Google Shape;177;p26"/>
            <p:cNvSpPr/>
            <p:nvPr/>
          </p:nvSpPr>
          <p:spPr>
            <a:xfrm>
              <a:off x="1196788" y="5978072"/>
              <a:ext cx="9154" cy="18740"/>
            </a:xfrm>
            <a:custGeom>
              <a:avLst/>
              <a:gdLst/>
              <a:ahLst/>
              <a:cxnLst/>
              <a:rect l="l" t="t" r="r" b="b"/>
              <a:pathLst>
                <a:path w="26727" h="54714" extrusionOk="0">
                  <a:moveTo>
                    <a:pt x="11201" y="54179"/>
                  </a:moveTo>
                  <a:cubicBezTo>
                    <a:pt x="2629" y="54179"/>
                    <a:pt x="-1562" y="51512"/>
                    <a:pt x="533" y="41511"/>
                  </a:cubicBezTo>
                  <a:cubicBezTo>
                    <a:pt x="2502" y="31063"/>
                    <a:pt x="3806" y="20501"/>
                    <a:pt x="4438" y="9888"/>
                  </a:cubicBezTo>
                  <a:cubicBezTo>
                    <a:pt x="5200" y="363"/>
                    <a:pt x="10153" y="-780"/>
                    <a:pt x="18154" y="363"/>
                  </a:cubicBezTo>
                  <a:cubicBezTo>
                    <a:pt x="26155" y="1506"/>
                    <a:pt x="27679" y="5887"/>
                    <a:pt x="26251" y="12745"/>
                  </a:cubicBezTo>
                  <a:cubicBezTo>
                    <a:pt x="24536" y="23604"/>
                    <a:pt x="23393" y="34558"/>
                    <a:pt x="21869" y="45511"/>
                  </a:cubicBezTo>
                  <a:cubicBezTo>
                    <a:pt x="21107" y="51036"/>
                    <a:pt x="19583" y="56465"/>
                    <a:pt x="11201" y="5417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78" name="Google Shape;178;p26"/>
            <p:cNvSpPr/>
            <p:nvPr/>
          </p:nvSpPr>
          <p:spPr>
            <a:xfrm>
              <a:off x="1221132" y="6362847"/>
              <a:ext cx="10732" cy="19141"/>
            </a:xfrm>
            <a:custGeom>
              <a:avLst/>
              <a:gdLst/>
              <a:ahLst/>
              <a:cxnLst/>
              <a:rect l="l" t="t" r="r" b="b"/>
              <a:pathLst>
                <a:path w="31334" h="55887" extrusionOk="0">
                  <a:moveTo>
                    <a:pt x="31128" y="43461"/>
                  </a:moveTo>
                  <a:cubicBezTo>
                    <a:pt x="32556" y="52986"/>
                    <a:pt x="26270" y="53463"/>
                    <a:pt x="21603" y="54987"/>
                  </a:cubicBezTo>
                  <a:cubicBezTo>
                    <a:pt x="16936" y="56511"/>
                    <a:pt x="12078" y="56796"/>
                    <a:pt x="10649" y="50129"/>
                  </a:cubicBezTo>
                  <a:cubicBezTo>
                    <a:pt x="7411" y="37080"/>
                    <a:pt x="3696" y="24221"/>
                    <a:pt x="362" y="11267"/>
                  </a:cubicBezTo>
                  <a:cubicBezTo>
                    <a:pt x="-1353" y="4790"/>
                    <a:pt x="3315" y="2885"/>
                    <a:pt x="8268" y="1742"/>
                  </a:cubicBezTo>
                  <a:cubicBezTo>
                    <a:pt x="13221" y="599"/>
                    <a:pt x="17793" y="-2639"/>
                    <a:pt x="20174" y="4409"/>
                  </a:cubicBezTo>
                  <a:cubicBezTo>
                    <a:pt x="24365" y="18220"/>
                    <a:pt x="27984" y="31936"/>
                    <a:pt x="31128" y="43461"/>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79" name="Google Shape;179;p26"/>
            <p:cNvSpPr/>
            <p:nvPr/>
          </p:nvSpPr>
          <p:spPr>
            <a:xfrm>
              <a:off x="1221165" y="5982883"/>
              <a:ext cx="10840" cy="19019"/>
            </a:xfrm>
            <a:custGeom>
              <a:avLst/>
              <a:gdLst/>
              <a:ahLst/>
              <a:cxnLst/>
              <a:rect l="l" t="t" r="r" b="b"/>
              <a:pathLst>
                <a:path w="31651" h="55531" extrusionOk="0">
                  <a:moveTo>
                    <a:pt x="31318" y="11526"/>
                  </a:moveTo>
                  <a:cubicBezTo>
                    <a:pt x="27699" y="24480"/>
                    <a:pt x="24270" y="37434"/>
                    <a:pt x="20650" y="50293"/>
                  </a:cubicBezTo>
                  <a:cubicBezTo>
                    <a:pt x="18460" y="58008"/>
                    <a:pt x="13030" y="55246"/>
                    <a:pt x="8173" y="54103"/>
                  </a:cubicBezTo>
                  <a:cubicBezTo>
                    <a:pt x="3315" y="52960"/>
                    <a:pt x="-1352" y="51150"/>
                    <a:pt x="362" y="44578"/>
                  </a:cubicBezTo>
                  <a:cubicBezTo>
                    <a:pt x="3696" y="31624"/>
                    <a:pt x="7506" y="18765"/>
                    <a:pt x="10744" y="5716"/>
                  </a:cubicBezTo>
                  <a:cubicBezTo>
                    <a:pt x="12364" y="-952"/>
                    <a:pt x="16840" y="-571"/>
                    <a:pt x="21698" y="858"/>
                  </a:cubicBezTo>
                  <a:cubicBezTo>
                    <a:pt x="26556" y="2287"/>
                    <a:pt x="33223" y="3335"/>
                    <a:pt x="31318" y="1152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80" name="Google Shape;180;p26"/>
            <p:cNvSpPr/>
            <p:nvPr/>
          </p:nvSpPr>
          <p:spPr>
            <a:xfrm>
              <a:off x="1287595" y="6329618"/>
              <a:ext cx="15519" cy="17556"/>
            </a:xfrm>
            <a:custGeom>
              <a:avLst/>
              <a:gdLst/>
              <a:ahLst/>
              <a:cxnLst/>
              <a:rect l="l" t="t" r="r" b="b"/>
              <a:pathLst>
                <a:path w="45311" h="51257" extrusionOk="0">
                  <a:moveTo>
                    <a:pt x="13450" y="0"/>
                  </a:moveTo>
                  <a:cubicBezTo>
                    <a:pt x="16260" y="549"/>
                    <a:pt x="18673" y="2333"/>
                    <a:pt x="20023" y="4858"/>
                  </a:cubicBezTo>
                  <a:cubicBezTo>
                    <a:pt x="27548" y="14383"/>
                    <a:pt x="34691" y="23908"/>
                    <a:pt x="42406" y="33433"/>
                  </a:cubicBezTo>
                  <a:cubicBezTo>
                    <a:pt x="47074" y="39148"/>
                    <a:pt x="45931" y="42958"/>
                    <a:pt x="40311" y="46958"/>
                  </a:cubicBezTo>
                  <a:cubicBezTo>
                    <a:pt x="34691" y="50959"/>
                    <a:pt x="30786" y="54197"/>
                    <a:pt x="25642" y="46958"/>
                  </a:cubicBezTo>
                  <a:cubicBezTo>
                    <a:pt x="18594" y="37433"/>
                    <a:pt x="10783" y="27908"/>
                    <a:pt x="3449" y="18383"/>
                  </a:cubicBezTo>
                  <a:cubicBezTo>
                    <a:pt x="1449" y="15716"/>
                    <a:pt x="-1885" y="12668"/>
                    <a:pt x="1354" y="8858"/>
                  </a:cubicBezTo>
                  <a:cubicBezTo>
                    <a:pt x="4485" y="4840"/>
                    <a:pt x="8674" y="1772"/>
                    <a:pt x="1345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81" name="Google Shape;181;p26"/>
            <p:cNvSpPr/>
            <p:nvPr/>
          </p:nvSpPr>
          <p:spPr>
            <a:xfrm>
              <a:off x="984626" y="6100762"/>
              <a:ext cx="18815" cy="12750"/>
            </a:xfrm>
            <a:custGeom>
              <a:avLst/>
              <a:gdLst/>
              <a:ahLst/>
              <a:cxnLst/>
              <a:rect l="l" t="t" r="r" b="b"/>
              <a:pathLst>
                <a:path w="54934" h="37227" extrusionOk="0">
                  <a:moveTo>
                    <a:pt x="10552" y="0"/>
                  </a:moveTo>
                  <a:cubicBezTo>
                    <a:pt x="23887" y="5810"/>
                    <a:pt x="39127" y="11430"/>
                    <a:pt x="52652" y="19050"/>
                  </a:cubicBezTo>
                  <a:cubicBezTo>
                    <a:pt x="57891" y="21812"/>
                    <a:pt x="52652" y="27623"/>
                    <a:pt x="51319" y="31813"/>
                  </a:cubicBezTo>
                  <a:cubicBezTo>
                    <a:pt x="49985" y="36004"/>
                    <a:pt x="47033" y="38481"/>
                    <a:pt x="42270" y="36576"/>
                  </a:cubicBezTo>
                  <a:cubicBezTo>
                    <a:pt x="29411" y="31337"/>
                    <a:pt x="16648" y="26098"/>
                    <a:pt x="4170" y="20669"/>
                  </a:cubicBezTo>
                  <a:cubicBezTo>
                    <a:pt x="-497" y="18669"/>
                    <a:pt x="-878" y="14859"/>
                    <a:pt x="1217" y="11144"/>
                  </a:cubicBezTo>
                  <a:cubicBezTo>
                    <a:pt x="3313" y="7429"/>
                    <a:pt x="2741" y="762"/>
                    <a:pt x="10552"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82" name="Google Shape;182;p26"/>
            <p:cNvSpPr/>
            <p:nvPr/>
          </p:nvSpPr>
          <p:spPr>
            <a:xfrm>
              <a:off x="1348099" y="6100996"/>
              <a:ext cx="18700" cy="12391"/>
            </a:xfrm>
            <a:custGeom>
              <a:avLst/>
              <a:gdLst/>
              <a:ahLst/>
              <a:cxnLst/>
              <a:rect l="l" t="t" r="r" b="b"/>
              <a:pathLst>
                <a:path w="54598" h="36179" extrusionOk="0">
                  <a:moveTo>
                    <a:pt x="54543" y="13127"/>
                  </a:moveTo>
                  <a:cubicBezTo>
                    <a:pt x="55020" y="17128"/>
                    <a:pt x="52353" y="18842"/>
                    <a:pt x="49305" y="20176"/>
                  </a:cubicBezTo>
                  <a:lnTo>
                    <a:pt x="13300" y="35225"/>
                  </a:lnTo>
                  <a:cubicBezTo>
                    <a:pt x="6347" y="38178"/>
                    <a:pt x="3775" y="33796"/>
                    <a:pt x="2061" y="28653"/>
                  </a:cubicBezTo>
                  <a:cubicBezTo>
                    <a:pt x="346" y="23509"/>
                    <a:pt x="-2607" y="19128"/>
                    <a:pt x="4728" y="15889"/>
                  </a:cubicBezTo>
                  <a:cubicBezTo>
                    <a:pt x="17110" y="10746"/>
                    <a:pt x="29398" y="5317"/>
                    <a:pt x="41970" y="459"/>
                  </a:cubicBezTo>
                  <a:cubicBezTo>
                    <a:pt x="47971" y="-1827"/>
                    <a:pt x="54353" y="4745"/>
                    <a:pt x="54543" y="131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83" name="Google Shape;183;p26"/>
            <p:cNvSpPr/>
            <p:nvPr/>
          </p:nvSpPr>
          <p:spPr>
            <a:xfrm>
              <a:off x="976177" y="6227891"/>
              <a:ext cx="18998" cy="10748"/>
            </a:xfrm>
            <a:custGeom>
              <a:avLst/>
              <a:gdLst/>
              <a:ahLst/>
              <a:cxnLst/>
              <a:rect l="l" t="t" r="r" b="b"/>
              <a:pathLst>
                <a:path w="55469" h="31381" extrusionOk="0">
                  <a:moveTo>
                    <a:pt x="11743" y="31323"/>
                  </a:moveTo>
                  <a:cubicBezTo>
                    <a:pt x="2218" y="32085"/>
                    <a:pt x="2218" y="25227"/>
                    <a:pt x="599" y="20274"/>
                  </a:cubicBezTo>
                  <a:cubicBezTo>
                    <a:pt x="-1021" y="15321"/>
                    <a:pt x="599" y="12178"/>
                    <a:pt x="6028" y="10749"/>
                  </a:cubicBezTo>
                  <a:cubicBezTo>
                    <a:pt x="18696" y="7605"/>
                    <a:pt x="31174" y="3986"/>
                    <a:pt x="43652" y="462"/>
                  </a:cubicBezTo>
                  <a:cubicBezTo>
                    <a:pt x="49843" y="-1253"/>
                    <a:pt x="53177" y="1986"/>
                    <a:pt x="53653" y="7224"/>
                  </a:cubicBezTo>
                  <a:cubicBezTo>
                    <a:pt x="54129" y="12463"/>
                    <a:pt x="58796" y="17797"/>
                    <a:pt x="50986" y="20178"/>
                  </a:cubicBezTo>
                  <a:cubicBezTo>
                    <a:pt x="37460" y="24465"/>
                    <a:pt x="23744" y="27989"/>
                    <a:pt x="11743" y="3132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84" name="Google Shape;184;p26"/>
            <p:cNvSpPr/>
            <p:nvPr/>
          </p:nvSpPr>
          <p:spPr>
            <a:xfrm>
              <a:off x="1361395" y="6203597"/>
              <a:ext cx="18747" cy="9103"/>
            </a:xfrm>
            <a:custGeom>
              <a:avLst/>
              <a:gdLst/>
              <a:ahLst/>
              <a:cxnLst/>
              <a:rect l="l" t="t" r="r" b="b"/>
              <a:pathLst>
                <a:path w="54736" h="26577" extrusionOk="0">
                  <a:moveTo>
                    <a:pt x="54408" y="14680"/>
                  </a:moveTo>
                  <a:cubicBezTo>
                    <a:pt x="55170" y="24205"/>
                    <a:pt x="51360" y="27824"/>
                    <a:pt x="41740" y="26205"/>
                  </a:cubicBezTo>
                  <a:cubicBezTo>
                    <a:pt x="32120" y="24586"/>
                    <a:pt x="19928" y="22967"/>
                    <a:pt x="8974" y="21919"/>
                  </a:cubicBezTo>
                  <a:cubicBezTo>
                    <a:pt x="401" y="21062"/>
                    <a:pt x="-551" y="16775"/>
                    <a:pt x="211" y="9060"/>
                  </a:cubicBezTo>
                  <a:cubicBezTo>
                    <a:pt x="973" y="1345"/>
                    <a:pt x="4307" y="-1036"/>
                    <a:pt x="11927" y="392"/>
                  </a:cubicBezTo>
                  <a:cubicBezTo>
                    <a:pt x="22785" y="2297"/>
                    <a:pt x="33834" y="3059"/>
                    <a:pt x="44693" y="4679"/>
                  </a:cubicBezTo>
                  <a:cubicBezTo>
                    <a:pt x="50217" y="5441"/>
                    <a:pt x="56218" y="6488"/>
                    <a:pt x="54408" y="1468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85" name="Google Shape;185;p26"/>
            <p:cNvSpPr/>
            <p:nvPr/>
          </p:nvSpPr>
          <p:spPr>
            <a:xfrm>
              <a:off x="971256" y="6203542"/>
              <a:ext cx="18976" cy="9122"/>
            </a:xfrm>
            <a:custGeom>
              <a:avLst/>
              <a:gdLst/>
              <a:ahLst/>
              <a:cxnLst/>
              <a:rect l="l" t="t" r="r" b="b"/>
              <a:pathLst>
                <a:path w="55405" h="26633" extrusionOk="0">
                  <a:moveTo>
                    <a:pt x="55290" y="15698"/>
                  </a:moveTo>
                  <a:cubicBezTo>
                    <a:pt x="56147" y="19031"/>
                    <a:pt x="52146" y="21031"/>
                    <a:pt x="46907" y="21793"/>
                  </a:cubicBezTo>
                  <a:lnTo>
                    <a:pt x="10617" y="26461"/>
                  </a:lnTo>
                  <a:cubicBezTo>
                    <a:pt x="4235" y="27318"/>
                    <a:pt x="1092" y="25032"/>
                    <a:pt x="425" y="18364"/>
                  </a:cubicBezTo>
                  <a:cubicBezTo>
                    <a:pt x="-241" y="11697"/>
                    <a:pt x="-1289" y="6268"/>
                    <a:pt x="7569" y="5125"/>
                  </a:cubicBezTo>
                  <a:cubicBezTo>
                    <a:pt x="20428" y="3506"/>
                    <a:pt x="33287" y="1410"/>
                    <a:pt x="45669" y="77"/>
                  </a:cubicBezTo>
                  <a:cubicBezTo>
                    <a:pt x="55766" y="-876"/>
                    <a:pt x="53480" y="7220"/>
                    <a:pt x="55290" y="1569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86" name="Google Shape;186;p26"/>
            <p:cNvSpPr/>
            <p:nvPr/>
          </p:nvSpPr>
          <p:spPr>
            <a:xfrm>
              <a:off x="976197" y="6126072"/>
              <a:ext cx="18951" cy="10784"/>
            </a:xfrm>
            <a:custGeom>
              <a:avLst/>
              <a:gdLst/>
              <a:ahLst/>
              <a:cxnLst/>
              <a:rect l="l" t="t" r="r" b="b"/>
              <a:pathLst>
                <a:path w="55331" h="31487" extrusionOk="0">
                  <a:moveTo>
                    <a:pt x="54740" y="19863"/>
                  </a:moveTo>
                  <a:cubicBezTo>
                    <a:pt x="53787" y="28341"/>
                    <a:pt x="50930" y="34151"/>
                    <a:pt x="39690" y="30245"/>
                  </a:cubicBezTo>
                  <a:cubicBezTo>
                    <a:pt x="28866" y="26563"/>
                    <a:pt x="17828" y="23541"/>
                    <a:pt x="6638" y="21197"/>
                  </a:cubicBezTo>
                  <a:cubicBezTo>
                    <a:pt x="-601" y="19578"/>
                    <a:pt x="-791" y="15387"/>
                    <a:pt x="828" y="9862"/>
                  </a:cubicBezTo>
                  <a:cubicBezTo>
                    <a:pt x="2447" y="4338"/>
                    <a:pt x="3781" y="-1473"/>
                    <a:pt x="11687" y="337"/>
                  </a:cubicBezTo>
                  <a:cubicBezTo>
                    <a:pt x="24260" y="3576"/>
                    <a:pt x="36737" y="7005"/>
                    <a:pt x="49787" y="10434"/>
                  </a:cubicBezTo>
                  <a:cubicBezTo>
                    <a:pt x="53311" y="11862"/>
                    <a:pt x="56740" y="13958"/>
                    <a:pt x="54740" y="1986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87" name="Google Shape;187;p26"/>
            <p:cNvSpPr/>
            <p:nvPr/>
          </p:nvSpPr>
          <p:spPr>
            <a:xfrm>
              <a:off x="1348181" y="6251556"/>
              <a:ext cx="18704" cy="12062"/>
            </a:xfrm>
            <a:custGeom>
              <a:avLst/>
              <a:gdLst/>
              <a:ahLst/>
              <a:cxnLst/>
              <a:rect l="l" t="t" r="r" b="b"/>
              <a:pathLst>
                <a:path w="54609" h="35218" extrusionOk="0">
                  <a:moveTo>
                    <a:pt x="54496" y="22090"/>
                  </a:moveTo>
                  <a:cubicBezTo>
                    <a:pt x="55381" y="28394"/>
                    <a:pt x="50989" y="34221"/>
                    <a:pt x="44686" y="35107"/>
                  </a:cubicBezTo>
                  <a:cubicBezTo>
                    <a:pt x="42299" y="35442"/>
                    <a:pt x="39867" y="35020"/>
                    <a:pt x="37732" y="33901"/>
                  </a:cubicBezTo>
                  <a:cubicBezTo>
                    <a:pt x="27540" y="29710"/>
                    <a:pt x="17444" y="25138"/>
                    <a:pt x="7157" y="21328"/>
                  </a:cubicBezTo>
                  <a:cubicBezTo>
                    <a:pt x="-82" y="18566"/>
                    <a:pt x="-1511" y="14661"/>
                    <a:pt x="1442" y="7707"/>
                  </a:cubicBezTo>
                  <a:cubicBezTo>
                    <a:pt x="4395" y="754"/>
                    <a:pt x="7347" y="-1818"/>
                    <a:pt x="14872" y="1326"/>
                  </a:cubicBezTo>
                  <a:cubicBezTo>
                    <a:pt x="25635" y="6184"/>
                    <a:pt x="36684" y="10851"/>
                    <a:pt x="47638" y="15042"/>
                  </a:cubicBezTo>
                  <a:cubicBezTo>
                    <a:pt x="50877" y="16375"/>
                    <a:pt x="54496" y="17518"/>
                    <a:pt x="54496" y="2209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88" name="Google Shape;188;p26"/>
            <p:cNvSpPr/>
            <p:nvPr/>
          </p:nvSpPr>
          <p:spPr>
            <a:xfrm>
              <a:off x="1119547" y="5982932"/>
              <a:ext cx="10610" cy="18841"/>
            </a:xfrm>
            <a:custGeom>
              <a:avLst/>
              <a:gdLst/>
              <a:ahLst/>
              <a:cxnLst/>
              <a:rect l="l" t="t" r="r" b="b"/>
              <a:pathLst>
                <a:path w="30978" h="55010" extrusionOk="0">
                  <a:moveTo>
                    <a:pt x="12886" y="145"/>
                  </a:moveTo>
                  <a:cubicBezTo>
                    <a:pt x="17363" y="-617"/>
                    <a:pt x="19268" y="1669"/>
                    <a:pt x="20220" y="5765"/>
                  </a:cubicBezTo>
                  <a:cubicBezTo>
                    <a:pt x="23459" y="18338"/>
                    <a:pt x="26793" y="30911"/>
                    <a:pt x="30412" y="43389"/>
                  </a:cubicBezTo>
                  <a:cubicBezTo>
                    <a:pt x="32508" y="50533"/>
                    <a:pt x="28507" y="52914"/>
                    <a:pt x="22983" y="53962"/>
                  </a:cubicBezTo>
                  <a:cubicBezTo>
                    <a:pt x="17458" y="55009"/>
                    <a:pt x="12029" y="57105"/>
                    <a:pt x="9934" y="49104"/>
                  </a:cubicBezTo>
                  <a:cubicBezTo>
                    <a:pt x="6790" y="36912"/>
                    <a:pt x="3171" y="24815"/>
                    <a:pt x="409" y="12623"/>
                  </a:cubicBezTo>
                  <a:cubicBezTo>
                    <a:pt x="-1497" y="4908"/>
                    <a:pt x="3361" y="431"/>
                    <a:pt x="12886" y="14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89" name="Google Shape;189;p26"/>
            <p:cNvSpPr/>
            <p:nvPr/>
          </p:nvSpPr>
          <p:spPr>
            <a:xfrm>
              <a:off x="1119492" y="6362986"/>
              <a:ext cx="10632" cy="18918"/>
            </a:xfrm>
            <a:custGeom>
              <a:avLst/>
              <a:gdLst/>
              <a:ahLst/>
              <a:cxnLst/>
              <a:rect l="l" t="t" r="r" b="b"/>
              <a:pathLst>
                <a:path w="31041" h="55234" extrusionOk="0">
                  <a:moveTo>
                    <a:pt x="93" y="43531"/>
                  </a:moveTo>
                  <a:cubicBezTo>
                    <a:pt x="3427" y="31339"/>
                    <a:pt x="6951" y="18385"/>
                    <a:pt x="10571" y="5431"/>
                  </a:cubicBezTo>
                  <a:cubicBezTo>
                    <a:pt x="12571" y="-2094"/>
                    <a:pt x="17810" y="2"/>
                    <a:pt x="22858" y="1240"/>
                  </a:cubicBezTo>
                  <a:cubicBezTo>
                    <a:pt x="27906" y="2478"/>
                    <a:pt x="32383" y="4383"/>
                    <a:pt x="30669" y="11622"/>
                  </a:cubicBezTo>
                  <a:cubicBezTo>
                    <a:pt x="27049" y="24100"/>
                    <a:pt x="23525" y="36578"/>
                    <a:pt x="20572" y="49246"/>
                  </a:cubicBezTo>
                  <a:cubicBezTo>
                    <a:pt x="19048" y="55914"/>
                    <a:pt x="15048" y="55818"/>
                    <a:pt x="9904" y="54580"/>
                  </a:cubicBezTo>
                  <a:cubicBezTo>
                    <a:pt x="1427" y="52770"/>
                    <a:pt x="-478" y="50770"/>
                    <a:pt x="93" y="43531"/>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90" name="Google Shape;190;p26"/>
            <p:cNvSpPr/>
            <p:nvPr/>
          </p:nvSpPr>
          <p:spPr>
            <a:xfrm>
              <a:off x="1356251" y="6126266"/>
              <a:ext cx="18890" cy="10636"/>
            </a:xfrm>
            <a:custGeom>
              <a:avLst/>
              <a:gdLst/>
              <a:ahLst/>
              <a:cxnLst/>
              <a:rect l="l" t="t" r="r" b="b"/>
              <a:pathLst>
                <a:path w="55154" h="31053" extrusionOk="0">
                  <a:moveTo>
                    <a:pt x="42695" y="150"/>
                  </a:moveTo>
                  <a:cubicBezTo>
                    <a:pt x="52220" y="-993"/>
                    <a:pt x="52982" y="4627"/>
                    <a:pt x="54220" y="8913"/>
                  </a:cubicBezTo>
                  <a:cubicBezTo>
                    <a:pt x="55459" y="13199"/>
                    <a:pt x="56411" y="18438"/>
                    <a:pt x="50601" y="19772"/>
                  </a:cubicBezTo>
                  <a:cubicBezTo>
                    <a:pt x="36885" y="23677"/>
                    <a:pt x="23264" y="27677"/>
                    <a:pt x="9358" y="30821"/>
                  </a:cubicBezTo>
                  <a:cubicBezTo>
                    <a:pt x="2690" y="32345"/>
                    <a:pt x="2404" y="26058"/>
                    <a:pt x="1166" y="21296"/>
                  </a:cubicBezTo>
                  <a:cubicBezTo>
                    <a:pt x="-72" y="16533"/>
                    <a:pt x="-1691" y="12437"/>
                    <a:pt x="4405" y="10628"/>
                  </a:cubicBezTo>
                  <a:cubicBezTo>
                    <a:pt x="18026" y="7008"/>
                    <a:pt x="31742" y="3198"/>
                    <a:pt x="42695" y="15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91" name="Google Shape;191;p26"/>
            <p:cNvSpPr/>
            <p:nvPr/>
          </p:nvSpPr>
          <p:spPr>
            <a:xfrm>
              <a:off x="1356241" y="6227939"/>
              <a:ext cx="18947" cy="10877"/>
            </a:xfrm>
            <a:custGeom>
              <a:avLst/>
              <a:gdLst/>
              <a:ahLst/>
              <a:cxnLst/>
              <a:rect l="l" t="t" r="r" b="b"/>
              <a:pathLst>
                <a:path w="55321" h="31758" extrusionOk="0">
                  <a:moveTo>
                    <a:pt x="43866" y="31280"/>
                  </a:moveTo>
                  <a:lnTo>
                    <a:pt x="5099" y="20612"/>
                  </a:lnTo>
                  <a:cubicBezTo>
                    <a:pt x="-2616" y="18326"/>
                    <a:pt x="432" y="12802"/>
                    <a:pt x="1480" y="7944"/>
                  </a:cubicBezTo>
                  <a:cubicBezTo>
                    <a:pt x="2528" y="3086"/>
                    <a:pt x="4433" y="-1581"/>
                    <a:pt x="11005" y="515"/>
                  </a:cubicBezTo>
                  <a:cubicBezTo>
                    <a:pt x="23578" y="3944"/>
                    <a:pt x="36151" y="7468"/>
                    <a:pt x="49105" y="10706"/>
                  </a:cubicBezTo>
                  <a:cubicBezTo>
                    <a:pt x="56058" y="12516"/>
                    <a:pt x="56058" y="17183"/>
                    <a:pt x="54439" y="22708"/>
                  </a:cubicBezTo>
                  <a:cubicBezTo>
                    <a:pt x="52820" y="28232"/>
                    <a:pt x="51200" y="33376"/>
                    <a:pt x="43866" y="3128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92" name="Google Shape;192;p26"/>
            <p:cNvSpPr/>
            <p:nvPr/>
          </p:nvSpPr>
          <p:spPr>
            <a:xfrm>
              <a:off x="1049206" y="6054210"/>
              <a:ext cx="256385" cy="257266"/>
            </a:xfrm>
            <a:custGeom>
              <a:avLst/>
              <a:gdLst/>
              <a:ahLst/>
              <a:cxnLst/>
              <a:rect l="l" t="t" r="r" b="b"/>
              <a:pathLst>
                <a:path w="748569" h="751141" extrusionOk="0">
                  <a:moveTo>
                    <a:pt x="137636" y="136684"/>
                  </a:moveTo>
                  <a:cubicBezTo>
                    <a:pt x="153733" y="148304"/>
                    <a:pt x="167164" y="157829"/>
                    <a:pt x="180499" y="167545"/>
                  </a:cubicBezTo>
                  <a:lnTo>
                    <a:pt x="317087" y="266795"/>
                  </a:lnTo>
                  <a:cubicBezTo>
                    <a:pt x="328517" y="275177"/>
                    <a:pt x="329374" y="274606"/>
                    <a:pt x="331565" y="260604"/>
                  </a:cubicBezTo>
                  <a:cubicBezTo>
                    <a:pt x="345091" y="174879"/>
                    <a:pt x="373189" y="1429"/>
                    <a:pt x="374047" y="0"/>
                  </a:cubicBezTo>
                  <a:lnTo>
                    <a:pt x="418433" y="265462"/>
                  </a:lnTo>
                  <a:cubicBezTo>
                    <a:pt x="420148" y="276320"/>
                    <a:pt x="425005" y="271367"/>
                    <a:pt x="429482" y="268129"/>
                  </a:cubicBezTo>
                  <a:lnTo>
                    <a:pt x="542068" y="186404"/>
                  </a:lnTo>
                  <a:cubicBezTo>
                    <a:pt x="561118" y="172974"/>
                    <a:pt x="579215" y="159353"/>
                    <a:pt x="597884" y="145923"/>
                  </a:cubicBezTo>
                  <a:cubicBezTo>
                    <a:pt x="600809" y="142936"/>
                    <a:pt x="604615" y="140966"/>
                    <a:pt x="608743" y="140303"/>
                  </a:cubicBezTo>
                  <a:cubicBezTo>
                    <a:pt x="609981" y="145256"/>
                    <a:pt x="606076" y="148114"/>
                    <a:pt x="603790" y="151257"/>
                  </a:cubicBezTo>
                  <a:cubicBezTo>
                    <a:pt x="563594" y="206756"/>
                    <a:pt x="523335" y="262255"/>
                    <a:pt x="483013" y="317754"/>
                  </a:cubicBezTo>
                  <a:cubicBezTo>
                    <a:pt x="474726" y="329184"/>
                    <a:pt x="474821" y="329374"/>
                    <a:pt x="488251" y="331565"/>
                  </a:cubicBezTo>
                  <a:lnTo>
                    <a:pt x="740188" y="371666"/>
                  </a:lnTo>
                  <a:cubicBezTo>
                    <a:pt x="743235" y="371666"/>
                    <a:pt x="746760" y="371666"/>
                    <a:pt x="748570" y="377095"/>
                  </a:cubicBezTo>
                  <a:cubicBezTo>
                    <a:pt x="727424" y="380524"/>
                    <a:pt x="706564" y="384048"/>
                    <a:pt x="685609" y="387287"/>
                  </a:cubicBezTo>
                  <a:cubicBezTo>
                    <a:pt x="619252" y="397891"/>
                    <a:pt x="552831" y="408337"/>
                    <a:pt x="486346" y="418624"/>
                  </a:cubicBezTo>
                  <a:cubicBezTo>
                    <a:pt x="476821" y="420148"/>
                    <a:pt x="476059" y="423386"/>
                    <a:pt x="481774" y="431197"/>
                  </a:cubicBezTo>
                  <a:cubicBezTo>
                    <a:pt x="522827" y="487204"/>
                    <a:pt x="563404" y="543401"/>
                    <a:pt x="604075" y="599504"/>
                  </a:cubicBezTo>
                  <a:cubicBezTo>
                    <a:pt x="607405" y="602648"/>
                    <a:pt x="609613" y="606796"/>
                    <a:pt x="610362" y="611314"/>
                  </a:cubicBezTo>
                  <a:cubicBezTo>
                    <a:pt x="605335" y="610155"/>
                    <a:pt x="600762" y="607538"/>
                    <a:pt x="597217" y="603790"/>
                  </a:cubicBezTo>
                  <a:lnTo>
                    <a:pt x="430720" y="483013"/>
                  </a:lnTo>
                  <a:cubicBezTo>
                    <a:pt x="420243" y="475393"/>
                    <a:pt x="420148" y="475488"/>
                    <a:pt x="418052" y="488537"/>
                  </a:cubicBezTo>
                  <a:cubicBezTo>
                    <a:pt x="404717" y="572865"/>
                    <a:pt x="391319" y="657225"/>
                    <a:pt x="377857" y="741617"/>
                  </a:cubicBezTo>
                  <a:cubicBezTo>
                    <a:pt x="377738" y="745424"/>
                    <a:pt x="375832" y="748954"/>
                    <a:pt x="372713" y="751142"/>
                  </a:cubicBezTo>
                  <a:cubicBezTo>
                    <a:pt x="369093" y="728663"/>
                    <a:pt x="365569" y="707422"/>
                    <a:pt x="362235" y="686181"/>
                  </a:cubicBezTo>
                  <a:cubicBezTo>
                    <a:pt x="351758" y="619506"/>
                    <a:pt x="341090" y="553307"/>
                    <a:pt x="330803" y="486918"/>
                  </a:cubicBezTo>
                  <a:cubicBezTo>
                    <a:pt x="329089" y="475869"/>
                    <a:pt x="325279" y="477393"/>
                    <a:pt x="318230" y="482822"/>
                  </a:cubicBezTo>
                  <a:cubicBezTo>
                    <a:pt x="263874" y="522510"/>
                    <a:pt x="209391" y="562102"/>
                    <a:pt x="154781" y="601599"/>
                  </a:cubicBezTo>
                  <a:cubicBezTo>
                    <a:pt x="150264" y="605788"/>
                    <a:pt x="144952" y="609027"/>
                    <a:pt x="139160" y="611124"/>
                  </a:cubicBezTo>
                  <a:cubicBezTo>
                    <a:pt x="138017" y="605790"/>
                    <a:pt x="142113" y="603123"/>
                    <a:pt x="144304" y="599980"/>
                  </a:cubicBezTo>
                  <a:cubicBezTo>
                    <a:pt x="184690" y="544100"/>
                    <a:pt x="225171" y="488283"/>
                    <a:pt x="265747" y="432530"/>
                  </a:cubicBezTo>
                  <a:cubicBezTo>
                    <a:pt x="274225" y="420719"/>
                    <a:pt x="273939" y="420529"/>
                    <a:pt x="259747" y="418338"/>
                  </a:cubicBezTo>
                  <a:cubicBezTo>
                    <a:pt x="173831" y="404812"/>
                    <a:pt x="87916" y="391160"/>
                    <a:pt x="2000" y="377381"/>
                  </a:cubicBezTo>
                  <a:cubicBezTo>
                    <a:pt x="1255" y="377111"/>
                    <a:pt x="574" y="376689"/>
                    <a:pt x="0" y="376142"/>
                  </a:cubicBezTo>
                  <a:cubicBezTo>
                    <a:pt x="0" y="372142"/>
                    <a:pt x="3334" y="372332"/>
                    <a:pt x="5810" y="371951"/>
                  </a:cubicBezTo>
                  <a:cubicBezTo>
                    <a:pt x="91535" y="358331"/>
                    <a:pt x="177260" y="344614"/>
                    <a:pt x="263747" y="331470"/>
                  </a:cubicBezTo>
                  <a:cubicBezTo>
                    <a:pt x="276415" y="329470"/>
                    <a:pt x="270891" y="324803"/>
                    <a:pt x="267081" y="319564"/>
                  </a:cubicBezTo>
                  <a:lnTo>
                    <a:pt x="146304" y="153543"/>
                  </a:lnTo>
                  <a:cubicBezTo>
                    <a:pt x="142040" y="148743"/>
                    <a:pt x="139059" y="142944"/>
                    <a:pt x="137636" y="136684"/>
                  </a:cubicBezTo>
                  <a:close/>
                  <a:moveTo>
                    <a:pt x="277654" y="375380"/>
                  </a:moveTo>
                  <a:cubicBezTo>
                    <a:pt x="278234" y="427035"/>
                    <a:pt x="320578" y="468440"/>
                    <a:pt x="372233" y="467860"/>
                  </a:cubicBezTo>
                  <a:cubicBezTo>
                    <a:pt x="423888" y="467280"/>
                    <a:pt x="465293" y="424935"/>
                    <a:pt x="464713" y="373280"/>
                  </a:cubicBezTo>
                  <a:cubicBezTo>
                    <a:pt x="464135" y="321777"/>
                    <a:pt x="422027" y="280433"/>
                    <a:pt x="370522" y="280797"/>
                  </a:cubicBezTo>
                  <a:cubicBezTo>
                    <a:pt x="318780" y="281321"/>
                    <a:pt x="277231" y="323637"/>
                    <a:pt x="277654" y="37538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93" name="Google Shape;193;p26"/>
            <p:cNvSpPr/>
            <p:nvPr/>
          </p:nvSpPr>
          <p:spPr>
            <a:xfrm>
              <a:off x="1163779" y="6170758"/>
              <a:ext cx="24505" cy="23381"/>
            </a:xfrm>
            <a:custGeom>
              <a:avLst/>
              <a:gdLst/>
              <a:ahLst/>
              <a:cxnLst/>
              <a:rect l="l" t="t" r="r" b="b"/>
              <a:pathLst>
                <a:path w="71548" h="68267" extrusionOk="0">
                  <a:moveTo>
                    <a:pt x="35107" y="82"/>
                  </a:moveTo>
                  <a:cubicBezTo>
                    <a:pt x="53895" y="-1211"/>
                    <a:pt x="70174" y="12973"/>
                    <a:pt x="71466" y="31761"/>
                  </a:cubicBezTo>
                  <a:cubicBezTo>
                    <a:pt x="72759" y="50549"/>
                    <a:pt x="58576" y="66828"/>
                    <a:pt x="39787" y="68120"/>
                  </a:cubicBezTo>
                  <a:cubicBezTo>
                    <a:pt x="38674" y="68197"/>
                    <a:pt x="37557" y="68218"/>
                    <a:pt x="36441" y="68186"/>
                  </a:cubicBezTo>
                  <a:cubicBezTo>
                    <a:pt x="17653" y="69478"/>
                    <a:pt x="1374" y="55295"/>
                    <a:pt x="82" y="36506"/>
                  </a:cubicBezTo>
                  <a:cubicBezTo>
                    <a:pt x="-1211" y="17718"/>
                    <a:pt x="12973" y="1440"/>
                    <a:pt x="31761" y="147"/>
                  </a:cubicBezTo>
                  <a:cubicBezTo>
                    <a:pt x="32875" y="71"/>
                    <a:pt x="33991" y="49"/>
                    <a:pt x="35107" y="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94" name="Google Shape;194;p26"/>
            <p:cNvSpPr/>
            <p:nvPr/>
          </p:nvSpPr>
          <p:spPr>
            <a:xfrm>
              <a:off x="1704492" y="6589238"/>
              <a:ext cx="17584" cy="15463"/>
            </a:xfrm>
            <a:custGeom>
              <a:avLst/>
              <a:gdLst/>
              <a:ahLst/>
              <a:cxnLst/>
              <a:rect l="l" t="t" r="r" b="b"/>
              <a:pathLst>
                <a:path w="51339" h="45148" extrusionOk="0">
                  <a:moveTo>
                    <a:pt x="51340" y="9525"/>
                  </a:moveTo>
                  <a:cubicBezTo>
                    <a:pt x="51340" y="762"/>
                    <a:pt x="37243" y="0"/>
                    <a:pt x="31147" y="0"/>
                  </a:cubicBezTo>
                  <a:lnTo>
                    <a:pt x="12573" y="0"/>
                  </a:lnTo>
                  <a:lnTo>
                    <a:pt x="0" y="45149"/>
                  </a:lnTo>
                  <a:lnTo>
                    <a:pt x="13811" y="45149"/>
                  </a:lnTo>
                  <a:lnTo>
                    <a:pt x="17717" y="29337"/>
                  </a:lnTo>
                  <a:cubicBezTo>
                    <a:pt x="31813" y="29337"/>
                    <a:pt x="51340" y="27908"/>
                    <a:pt x="51340" y="9430"/>
                  </a:cubicBezTo>
                  <a:close/>
                  <a:moveTo>
                    <a:pt x="35433" y="15907"/>
                  </a:moveTo>
                  <a:cubicBezTo>
                    <a:pt x="33347" y="19138"/>
                    <a:pt x="29754" y="21078"/>
                    <a:pt x="25908" y="21050"/>
                  </a:cubicBezTo>
                  <a:lnTo>
                    <a:pt x="21050" y="21050"/>
                  </a:lnTo>
                  <a:lnTo>
                    <a:pt x="24098" y="7620"/>
                  </a:lnTo>
                  <a:lnTo>
                    <a:pt x="27813" y="7620"/>
                  </a:lnTo>
                  <a:cubicBezTo>
                    <a:pt x="31242" y="7620"/>
                    <a:pt x="35909" y="8668"/>
                    <a:pt x="35909" y="12859"/>
                  </a:cubicBezTo>
                  <a:lnTo>
                    <a:pt x="35338" y="15907"/>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95" name="Google Shape;195;p26"/>
            <p:cNvSpPr/>
            <p:nvPr/>
          </p:nvSpPr>
          <p:spPr>
            <a:xfrm>
              <a:off x="1694987" y="6597084"/>
              <a:ext cx="7340" cy="3229"/>
            </a:xfrm>
            <a:custGeom>
              <a:avLst/>
              <a:gdLst/>
              <a:ahLst/>
              <a:cxnLst/>
              <a:rect l="l" t="t" r="r" b="b"/>
              <a:pathLst>
                <a:path w="21431" h="9429" extrusionOk="0">
                  <a:moveTo>
                    <a:pt x="0" y="9430"/>
                  </a:moveTo>
                  <a:lnTo>
                    <a:pt x="18764" y="9430"/>
                  </a:lnTo>
                  <a:lnTo>
                    <a:pt x="21431" y="0"/>
                  </a:lnTo>
                  <a:lnTo>
                    <a:pt x="2381" y="0"/>
                  </a:lnTo>
                  <a:lnTo>
                    <a:pt x="0" y="9430"/>
                  </a:lnTo>
                  <a:lnTo>
                    <a:pt x="0" y="94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96" name="Google Shape;196;p26"/>
            <p:cNvSpPr/>
            <p:nvPr/>
          </p:nvSpPr>
          <p:spPr>
            <a:xfrm>
              <a:off x="1757296" y="6589271"/>
              <a:ext cx="23064" cy="15463"/>
            </a:xfrm>
            <a:custGeom>
              <a:avLst/>
              <a:gdLst/>
              <a:ahLst/>
              <a:cxnLst/>
              <a:rect l="l" t="t" r="r" b="b"/>
              <a:pathLst>
                <a:path w="67341" h="45148" extrusionOk="0">
                  <a:moveTo>
                    <a:pt x="32099" y="28575"/>
                  </a:moveTo>
                  <a:lnTo>
                    <a:pt x="30385" y="0"/>
                  </a:lnTo>
                  <a:lnTo>
                    <a:pt x="10573" y="0"/>
                  </a:lnTo>
                  <a:lnTo>
                    <a:pt x="0" y="45148"/>
                  </a:lnTo>
                  <a:lnTo>
                    <a:pt x="11049" y="45148"/>
                  </a:lnTo>
                  <a:lnTo>
                    <a:pt x="19240" y="12859"/>
                  </a:lnTo>
                  <a:lnTo>
                    <a:pt x="20955" y="45148"/>
                  </a:lnTo>
                  <a:lnTo>
                    <a:pt x="34004" y="45148"/>
                  </a:lnTo>
                  <a:lnTo>
                    <a:pt x="51626" y="12859"/>
                  </a:lnTo>
                  <a:lnTo>
                    <a:pt x="44387" y="45148"/>
                  </a:lnTo>
                  <a:lnTo>
                    <a:pt x="56674" y="45148"/>
                  </a:lnTo>
                  <a:lnTo>
                    <a:pt x="67342" y="0"/>
                  </a:lnTo>
                  <a:lnTo>
                    <a:pt x="47244" y="0"/>
                  </a:lnTo>
                  <a:lnTo>
                    <a:pt x="32099" y="28575"/>
                  </a:lnTo>
                  <a:lnTo>
                    <a:pt x="32099" y="28575"/>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97" name="Google Shape;197;p26"/>
            <p:cNvSpPr/>
            <p:nvPr/>
          </p:nvSpPr>
          <p:spPr>
            <a:xfrm>
              <a:off x="1718100" y="6589271"/>
              <a:ext cx="20781" cy="15463"/>
            </a:xfrm>
            <a:custGeom>
              <a:avLst/>
              <a:gdLst/>
              <a:ahLst/>
              <a:cxnLst/>
              <a:rect l="l" t="t" r="r" b="b"/>
              <a:pathLst>
                <a:path w="60674" h="45148" extrusionOk="0">
                  <a:moveTo>
                    <a:pt x="33623" y="0"/>
                  </a:moveTo>
                  <a:cubicBezTo>
                    <a:pt x="21908" y="14764"/>
                    <a:pt x="11525" y="30385"/>
                    <a:pt x="0" y="45148"/>
                  </a:cubicBezTo>
                  <a:lnTo>
                    <a:pt x="16383" y="45148"/>
                  </a:lnTo>
                  <a:lnTo>
                    <a:pt x="25051" y="32290"/>
                  </a:lnTo>
                  <a:lnTo>
                    <a:pt x="42577" y="32290"/>
                  </a:lnTo>
                  <a:lnTo>
                    <a:pt x="44577" y="45148"/>
                  </a:lnTo>
                  <a:lnTo>
                    <a:pt x="60674" y="45148"/>
                  </a:lnTo>
                  <a:cubicBezTo>
                    <a:pt x="59722" y="44196"/>
                    <a:pt x="52007" y="4286"/>
                    <a:pt x="51149" y="0"/>
                  </a:cubicBezTo>
                  <a:close/>
                  <a:moveTo>
                    <a:pt x="30671" y="22574"/>
                  </a:moveTo>
                  <a:lnTo>
                    <a:pt x="40196" y="10001"/>
                  </a:lnTo>
                  <a:lnTo>
                    <a:pt x="42005" y="22574"/>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98" name="Google Shape;198;p26"/>
            <p:cNvSpPr/>
            <p:nvPr/>
          </p:nvSpPr>
          <p:spPr>
            <a:xfrm>
              <a:off x="1741442" y="6589271"/>
              <a:ext cx="13473" cy="15463"/>
            </a:xfrm>
            <a:custGeom>
              <a:avLst/>
              <a:gdLst/>
              <a:ahLst/>
              <a:cxnLst/>
              <a:rect l="l" t="t" r="r" b="b"/>
              <a:pathLst>
                <a:path w="39338" h="45148" extrusionOk="0">
                  <a:moveTo>
                    <a:pt x="25813" y="0"/>
                  </a:moveTo>
                  <a:lnTo>
                    <a:pt x="10668" y="0"/>
                  </a:lnTo>
                  <a:lnTo>
                    <a:pt x="0" y="45148"/>
                  </a:lnTo>
                  <a:lnTo>
                    <a:pt x="36957" y="45148"/>
                  </a:lnTo>
                  <a:lnTo>
                    <a:pt x="39338" y="35433"/>
                  </a:lnTo>
                  <a:lnTo>
                    <a:pt x="17621" y="35433"/>
                  </a:lnTo>
                  <a:lnTo>
                    <a:pt x="25813" y="0"/>
                  </a:lnTo>
                  <a:lnTo>
                    <a:pt x="25813"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99" name="Google Shape;199;p26"/>
            <p:cNvSpPr/>
            <p:nvPr/>
          </p:nvSpPr>
          <p:spPr>
            <a:xfrm>
              <a:off x="1623107" y="6588912"/>
              <a:ext cx="17910" cy="16168"/>
            </a:xfrm>
            <a:custGeom>
              <a:avLst/>
              <a:gdLst/>
              <a:ahLst/>
              <a:cxnLst/>
              <a:rect l="l" t="t" r="r" b="b"/>
              <a:pathLst>
                <a:path w="52292" h="47206" extrusionOk="0">
                  <a:moveTo>
                    <a:pt x="30575" y="19907"/>
                  </a:moveTo>
                  <a:lnTo>
                    <a:pt x="28385" y="29432"/>
                  </a:lnTo>
                  <a:lnTo>
                    <a:pt x="34195" y="29432"/>
                  </a:lnTo>
                  <a:lnTo>
                    <a:pt x="32480" y="36290"/>
                  </a:lnTo>
                  <a:cubicBezTo>
                    <a:pt x="30560" y="37125"/>
                    <a:pt x="28476" y="37516"/>
                    <a:pt x="26384" y="37433"/>
                  </a:cubicBezTo>
                  <a:cubicBezTo>
                    <a:pt x="20288" y="37433"/>
                    <a:pt x="14764" y="35528"/>
                    <a:pt x="14764" y="28480"/>
                  </a:cubicBezTo>
                  <a:cubicBezTo>
                    <a:pt x="15283" y="17971"/>
                    <a:pt x="24222" y="9874"/>
                    <a:pt x="34731" y="10393"/>
                  </a:cubicBezTo>
                  <a:cubicBezTo>
                    <a:pt x="35093" y="10411"/>
                    <a:pt x="35454" y="10439"/>
                    <a:pt x="35814" y="10477"/>
                  </a:cubicBezTo>
                  <a:cubicBezTo>
                    <a:pt x="40806" y="10806"/>
                    <a:pt x="45752" y="11636"/>
                    <a:pt x="50578" y="12954"/>
                  </a:cubicBezTo>
                  <a:lnTo>
                    <a:pt x="52292" y="2096"/>
                  </a:lnTo>
                  <a:cubicBezTo>
                    <a:pt x="46482" y="2096"/>
                    <a:pt x="40862" y="0"/>
                    <a:pt x="34957" y="0"/>
                  </a:cubicBezTo>
                  <a:cubicBezTo>
                    <a:pt x="17431" y="0"/>
                    <a:pt x="0" y="11049"/>
                    <a:pt x="0" y="29718"/>
                  </a:cubicBezTo>
                  <a:cubicBezTo>
                    <a:pt x="73" y="39450"/>
                    <a:pt x="8022" y="47279"/>
                    <a:pt x="17753" y="47206"/>
                  </a:cubicBezTo>
                  <a:cubicBezTo>
                    <a:pt x="18186" y="47203"/>
                    <a:pt x="18619" y="47184"/>
                    <a:pt x="19050" y="47149"/>
                  </a:cubicBezTo>
                  <a:lnTo>
                    <a:pt x="26670" y="47149"/>
                  </a:lnTo>
                  <a:cubicBezTo>
                    <a:pt x="32863" y="46890"/>
                    <a:pt x="39034" y="46254"/>
                    <a:pt x="45149" y="45244"/>
                  </a:cubicBezTo>
                  <a:lnTo>
                    <a:pt x="50959" y="19717"/>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00" name="Google Shape;200;p26"/>
            <p:cNvSpPr/>
            <p:nvPr/>
          </p:nvSpPr>
          <p:spPr>
            <a:xfrm>
              <a:off x="1571736" y="6588978"/>
              <a:ext cx="16051" cy="16163"/>
            </a:xfrm>
            <a:custGeom>
              <a:avLst/>
              <a:gdLst/>
              <a:ahLst/>
              <a:cxnLst/>
              <a:rect l="l" t="t" r="r" b="b"/>
              <a:pathLst>
                <a:path w="46863" h="47191" extrusionOk="0">
                  <a:moveTo>
                    <a:pt x="34576" y="10477"/>
                  </a:moveTo>
                  <a:cubicBezTo>
                    <a:pt x="38481" y="10477"/>
                    <a:pt x="41910" y="11811"/>
                    <a:pt x="45625" y="12097"/>
                  </a:cubicBezTo>
                  <a:lnTo>
                    <a:pt x="46863" y="1619"/>
                  </a:lnTo>
                  <a:cubicBezTo>
                    <a:pt x="42801" y="846"/>
                    <a:pt x="38699" y="305"/>
                    <a:pt x="34576" y="0"/>
                  </a:cubicBezTo>
                  <a:cubicBezTo>
                    <a:pt x="17145" y="0"/>
                    <a:pt x="0" y="10763"/>
                    <a:pt x="0" y="29242"/>
                  </a:cubicBezTo>
                  <a:cubicBezTo>
                    <a:pt x="608" y="39745"/>
                    <a:pt x="9615" y="47767"/>
                    <a:pt x="20119" y="47159"/>
                  </a:cubicBezTo>
                  <a:cubicBezTo>
                    <a:pt x="20175" y="47156"/>
                    <a:pt x="20232" y="47152"/>
                    <a:pt x="20288" y="47149"/>
                  </a:cubicBezTo>
                  <a:lnTo>
                    <a:pt x="25622" y="47149"/>
                  </a:lnTo>
                  <a:cubicBezTo>
                    <a:pt x="29329" y="47051"/>
                    <a:pt x="33023" y="46669"/>
                    <a:pt x="36671" y="46006"/>
                  </a:cubicBezTo>
                  <a:lnTo>
                    <a:pt x="40291" y="35052"/>
                  </a:lnTo>
                  <a:cubicBezTo>
                    <a:pt x="36688" y="36055"/>
                    <a:pt x="32979" y="36631"/>
                    <a:pt x="29242" y="36766"/>
                  </a:cubicBezTo>
                  <a:lnTo>
                    <a:pt x="23908" y="36766"/>
                  </a:lnTo>
                  <a:cubicBezTo>
                    <a:pt x="18872" y="36464"/>
                    <a:pt x="14945" y="32287"/>
                    <a:pt x="14954" y="27241"/>
                  </a:cubicBezTo>
                  <a:cubicBezTo>
                    <a:pt x="15601" y="17267"/>
                    <a:pt x="24211" y="9706"/>
                    <a:pt x="34185" y="10352"/>
                  </a:cubicBezTo>
                  <a:cubicBezTo>
                    <a:pt x="34315" y="10361"/>
                    <a:pt x="34446" y="10371"/>
                    <a:pt x="34576" y="103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01" name="Google Shape;201;p26"/>
            <p:cNvSpPr/>
            <p:nvPr/>
          </p:nvSpPr>
          <p:spPr>
            <a:xfrm>
              <a:off x="1677570" y="6589271"/>
              <a:ext cx="17029" cy="15463"/>
            </a:xfrm>
            <a:custGeom>
              <a:avLst/>
              <a:gdLst/>
              <a:ahLst/>
              <a:cxnLst/>
              <a:rect l="l" t="t" r="r" b="b"/>
              <a:pathLst>
                <a:path w="49720" h="45148" extrusionOk="0">
                  <a:moveTo>
                    <a:pt x="0" y="45148"/>
                  </a:moveTo>
                  <a:lnTo>
                    <a:pt x="39053" y="45148"/>
                  </a:lnTo>
                  <a:lnTo>
                    <a:pt x="41053" y="35433"/>
                  </a:lnTo>
                  <a:lnTo>
                    <a:pt x="17336" y="35433"/>
                  </a:lnTo>
                  <a:lnTo>
                    <a:pt x="19336" y="27337"/>
                  </a:lnTo>
                  <a:lnTo>
                    <a:pt x="39529" y="27337"/>
                  </a:lnTo>
                  <a:lnTo>
                    <a:pt x="41529" y="17621"/>
                  </a:lnTo>
                  <a:lnTo>
                    <a:pt x="21431" y="17621"/>
                  </a:lnTo>
                  <a:lnTo>
                    <a:pt x="23431" y="9620"/>
                  </a:lnTo>
                  <a:lnTo>
                    <a:pt x="47244" y="9620"/>
                  </a:lnTo>
                  <a:lnTo>
                    <a:pt x="49721" y="0"/>
                  </a:lnTo>
                  <a:lnTo>
                    <a:pt x="10763" y="0"/>
                  </a:lnTo>
                  <a:lnTo>
                    <a:pt x="0" y="45148"/>
                  </a:lnTo>
                  <a:lnTo>
                    <a:pt x="0" y="45148"/>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02" name="Google Shape;202;p26"/>
            <p:cNvSpPr/>
            <p:nvPr/>
          </p:nvSpPr>
          <p:spPr>
            <a:xfrm>
              <a:off x="1662400" y="6589271"/>
              <a:ext cx="16148" cy="15463"/>
            </a:xfrm>
            <a:custGeom>
              <a:avLst/>
              <a:gdLst/>
              <a:ahLst/>
              <a:cxnLst/>
              <a:rect l="l" t="t" r="r" b="b"/>
              <a:pathLst>
                <a:path w="47148" h="45148" extrusionOk="0">
                  <a:moveTo>
                    <a:pt x="47149" y="0"/>
                  </a:moveTo>
                  <a:lnTo>
                    <a:pt x="1905" y="0"/>
                  </a:lnTo>
                  <a:lnTo>
                    <a:pt x="0" y="9620"/>
                  </a:lnTo>
                  <a:lnTo>
                    <a:pt x="14669" y="9620"/>
                  </a:lnTo>
                  <a:lnTo>
                    <a:pt x="6477" y="45148"/>
                  </a:lnTo>
                  <a:lnTo>
                    <a:pt x="21241" y="45148"/>
                  </a:lnTo>
                  <a:lnTo>
                    <a:pt x="29813" y="9620"/>
                  </a:lnTo>
                  <a:lnTo>
                    <a:pt x="44482" y="9620"/>
                  </a:lnTo>
                  <a:lnTo>
                    <a:pt x="47149" y="0"/>
                  </a:lnTo>
                  <a:lnTo>
                    <a:pt x="47149"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03" name="Google Shape;203;p26"/>
            <p:cNvSpPr/>
            <p:nvPr/>
          </p:nvSpPr>
          <p:spPr>
            <a:xfrm>
              <a:off x="1587492" y="6588880"/>
              <a:ext cx="19900" cy="16278"/>
            </a:xfrm>
            <a:custGeom>
              <a:avLst/>
              <a:gdLst/>
              <a:ahLst/>
              <a:cxnLst/>
              <a:rect l="l" t="t" r="r" b="b"/>
              <a:pathLst>
                <a:path w="58102" h="47528" extrusionOk="0">
                  <a:moveTo>
                    <a:pt x="34957" y="286"/>
                  </a:moveTo>
                  <a:cubicBezTo>
                    <a:pt x="17526" y="286"/>
                    <a:pt x="0" y="11621"/>
                    <a:pt x="0" y="30099"/>
                  </a:cubicBezTo>
                  <a:cubicBezTo>
                    <a:pt x="896" y="40582"/>
                    <a:pt x="10120" y="48354"/>
                    <a:pt x="20603" y="47458"/>
                  </a:cubicBezTo>
                  <a:cubicBezTo>
                    <a:pt x="20688" y="47451"/>
                    <a:pt x="20774" y="47443"/>
                    <a:pt x="20860" y="47435"/>
                  </a:cubicBezTo>
                  <a:lnTo>
                    <a:pt x="26765" y="47435"/>
                  </a:lnTo>
                  <a:cubicBezTo>
                    <a:pt x="39828" y="47522"/>
                    <a:pt x="51583" y="39521"/>
                    <a:pt x="56293" y="27337"/>
                  </a:cubicBezTo>
                  <a:cubicBezTo>
                    <a:pt x="57226" y="25284"/>
                    <a:pt x="57836" y="23099"/>
                    <a:pt x="58103" y="20860"/>
                  </a:cubicBezTo>
                  <a:lnTo>
                    <a:pt x="58103" y="15526"/>
                  </a:lnTo>
                  <a:cubicBezTo>
                    <a:pt x="58103" y="4572"/>
                    <a:pt x="44196" y="0"/>
                    <a:pt x="34957" y="0"/>
                  </a:cubicBezTo>
                  <a:close/>
                  <a:moveTo>
                    <a:pt x="42863" y="21812"/>
                  </a:moveTo>
                  <a:cubicBezTo>
                    <a:pt x="42863" y="21812"/>
                    <a:pt x="42196" y="24289"/>
                    <a:pt x="42101" y="24765"/>
                  </a:cubicBezTo>
                  <a:cubicBezTo>
                    <a:pt x="41161" y="29923"/>
                    <a:pt x="37524" y="34178"/>
                    <a:pt x="32576" y="35909"/>
                  </a:cubicBezTo>
                  <a:cubicBezTo>
                    <a:pt x="31219" y="36522"/>
                    <a:pt x="29771" y="36908"/>
                    <a:pt x="28289" y="37052"/>
                  </a:cubicBezTo>
                  <a:lnTo>
                    <a:pt x="24003" y="37052"/>
                  </a:lnTo>
                  <a:cubicBezTo>
                    <a:pt x="18967" y="36750"/>
                    <a:pt x="15041" y="32572"/>
                    <a:pt x="15050" y="27527"/>
                  </a:cubicBezTo>
                  <a:cubicBezTo>
                    <a:pt x="15206" y="18095"/>
                    <a:pt x="22953" y="10562"/>
                    <a:pt x="32385" y="10668"/>
                  </a:cubicBezTo>
                  <a:cubicBezTo>
                    <a:pt x="36156" y="10342"/>
                    <a:pt x="39806" y="12094"/>
                    <a:pt x="41910" y="15240"/>
                  </a:cubicBezTo>
                  <a:cubicBezTo>
                    <a:pt x="42499" y="16288"/>
                    <a:pt x="42947" y="17409"/>
                    <a:pt x="43244" y="18574"/>
                  </a:cubicBezTo>
                  <a:lnTo>
                    <a:pt x="43244" y="21717"/>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04" name="Google Shape;204;p26"/>
            <p:cNvSpPr/>
            <p:nvPr/>
          </p:nvSpPr>
          <p:spPr>
            <a:xfrm>
              <a:off x="1640132" y="6589271"/>
              <a:ext cx="20813" cy="15463"/>
            </a:xfrm>
            <a:custGeom>
              <a:avLst/>
              <a:gdLst/>
              <a:ahLst/>
              <a:cxnLst/>
              <a:rect l="l" t="t" r="r" b="b"/>
              <a:pathLst>
                <a:path w="60769" h="45148" extrusionOk="0">
                  <a:moveTo>
                    <a:pt x="51435" y="0"/>
                  </a:moveTo>
                  <a:lnTo>
                    <a:pt x="33338" y="0"/>
                  </a:lnTo>
                  <a:cubicBezTo>
                    <a:pt x="22955" y="15335"/>
                    <a:pt x="11430" y="30575"/>
                    <a:pt x="0" y="45148"/>
                  </a:cubicBezTo>
                  <a:lnTo>
                    <a:pt x="16478" y="45148"/>
                  </a:lnTo>
                  <a:lnTo>
                    <a:pt x="25146" y="32290"/>
                  </a:lnTo>
                  <a:lnTo>
                    <a:pt x="42767" y="32290"/>
                  </a:lnTo>
                  <a:lnTo>
                    <a:pt x="44863" y="45148"/>
                  </a:lnTo>
                  <a:lnTo>
                    <a:pt x="60770" y="45148"/>
                  </a:lnTo>
                  <a:cubicBezTo>
                    <a:pt x="60770" y="43529"/>
                    <a:pt x="59531" y="40386"/>
                    <a:pt x="59150" y="38862"/>
                  </a:cubicBezTo>
                  <a:cubicBezTo>
                    <a:pt x="57340" y="30480"/>
                    <a:pt x="51816" y="7334"/>
                    <a:pt x="51435" y="0"/>
                  </a:cubicBezTo>
                  <a:close/>
                  <a:moveTo>
                    <a:pt x="30861" y="22574"/>
                  </a:moveTo>
                  <a:lnTo>
                    <a:pt x="39529" y="10001"/>
                  </a:lnTo>
                  <a:lnTo>
                    <a:pt x="42005" y="22574"/>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05" name="Google Shape;205;p26"/>
            <p:cNvSpPr/>
            <p:nvPr/>
          </p:nvSpPr>
          <p:spPr>
            <a:xfrm>
              <a:off x="1608295" y="6589271"/>
              <a:ext cx="13277" cy="15463"/>
            </a:xfrm>
            <a:custGeom>
              <a:avLst/>
              <a:gdLst/>
              <a:ahLst/>
              <a:cxnLst/>
              <a:rect l="l" t="t" r="r" b="b"/>
              <a:pathLst>
                <a:path w="38766" h="45148" extrusionOk="0">
                  <a:moveTo>
                    <a:pt x="25241" y="0"/>
                  </a:moveTo>
                  <a:lnTo>
                    <a:pt x="10573" y="0"/>
                  </a:lnTo>
                  <a:lnTo>
                    <a:pt x="0" y="45148"/>
                  </a:lnTo>
                  <a:lnTo>
                    <a:pt x="36290" y="45148"/>
                  </a:lnTo>
                  <a:lnTo>
                    <a:pt x="38767" y="35433"/>
                  </a:lnTo>
                  <a:lnTo>
                    <a:pt x="17145" y="35433"/>
                  </a:lnTo>
                  <a:lnTo>
                    <a:pt x="25241" y="0"/>
                  </a:lnTo>
                  <a:lnTo>
                    <a:pt x="25241"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06" name="Google Shape;206;p26"/>
            <p:cNvSpPr/>
            <p:nvPr/>
          </p:nvSpPr>
          <p:spPr>
            <a:xfrm>
              <a:off x="1817814" y="6589271"/>
              <a:ext cx="8710" cy="15463"/>
            </a:xfrm>
            <a:custGeom>
              <a:avLst/>
              <a:gdLst/>
              <a:ahLst/>
              <a:cxnLst/>
              <a:rect l="l" t="t" r="r" b="b"/>
              <a:pathLst>
                <a:path w="25431" h="45148" extrusionOk="0">
                  <a:moveTo>
                    <a:pt x="0" y="45148"/>
                  </a:moveTo>
                  <a:lnTo>
                    <a:pt x="14764" y="45148"/>
                  </a:lnTo>
                  <a:lnTo>
                    <a:pt x="25432" y="0"/>
                  </a:lnTo>
                  <a:lnTo>
                    <a:pt x="10668" y="0"/>
                  </a:lnTo>
                  <a:lnTo>
                    <a:pt x="0" y="45148"/>
                  </a:lnTo>
                  <a:lnTo>
                    <a:pt x="0" y="45148"/>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07" name="Google Shape;207;p26"/>
            <p:cNvSpPr/>
            <p:nvPr/>
          </p:nvSpPr>
          <p:spPr>
            <a:xfrm>
              <a:off x="1829045" y="6589140"/>
              <a:ext cx="19802" cy="15463"/>
            </a:xfrm>
            <a:custGeom>
              <a:avLst/>
              <a:gdLst/>
              <a:ahLst/>
              <a:cxnLst/>
              <a:rect l="l" t="t" r="r" b="b"/>
              <a:pathLst>
                <a:path w="57816" h="45148" extrusionOk="0">
                  <a:moveTo>
                    <a:pt x="41815" y="381"/>
                  </a:moveTo>
                  <a:lnTo>
                    <a:pt x="19621" y="33814"/>
                  </a:lnTo>
                  <a:lnTo>
                    <a:pt x="15526" y="0"/>
                  </a:lnTo>
                  <a:lnTo>
                    <a:pt x="0" y="0"/>
                  </a:lnTo>
                  <a:cubicBezTo>
                    <a:pt x="0" y="11621"/>
                    <a:pt x="5429" y="23146"/>
                    <a:pt x="6572" y="34671"/>
                  </a:cubicBezTo>
                  <a:lnTo>
                    <a:pt x="7811" y="45149"/>
                  </a:lnTo>
                  <a:lnTo>
                    <a:pt x="25432" y="45149"/>
                  </a:lnTo>
                  <a:cubicBezTo>
                    <a:pt x="36481" y="30290"/>
                    <a:pt x="46291" y="14478"/>
                    <a:pt x="57817"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08" name="Google Shape;208;p26"/>
            <p:cNvSpPr/>
            <p:nvPr/>
          </p:nvSpPr>
          <p:spPr>
            <a:xfrm>
              <a:off x="1801830" y="6589271"/>
              <a:ext cx="13310" cy="15463"/>
            </a:xfrm>
            <a:custGeom>
              <a:avLst/>
              <a:gdLst/>
              <a:ahLst/>
              <a:cxnLst/>
              <a:rect l="l" t="t" r="r" b="b"/>
              <a:pathLst>
                <a:path w="38862" h="45148" extrusionOk="0">
                  <a:moveTo>
                    <a:pt x="25337" y="0"/>
                  </a:moveTo>
                  <a:lnTo>
                    <a:pt x="10668" y="0"/>
                  </a:lnTo>
                  <a:lnTo>
                    <a:pt x="0" y="45148"/>
                  </a:lnTo>
                  <a:lnTo>
                    <a:pt x="36957" y="45148"/>
                  </a:lnTo>
                  <a:lnTo>
                    <a:pt x="38862" y="35433"/>
                  </a:lnTo>
                  <a:lnTo>
                    <a:pt x="17145" y="35433"/>
                  </a:lnTo>
                  <a:lnTo>
                    <a:pt x="25337" y="0"/>
                  </a:lnTo>
                  <a:lnTo>
                    <a:pt x="25337"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09" name="Google Shape;209;p26"/>
            <p:cNvSpPr/>
            <p:nvPr/>
          </p:nvSpPr>
          <p:spPr>
            <a:xfrm>
              <a:off x="1847829" y="6589271"/>
              <a:ext cx="16964" cy="15463"/>
            </a:xfrm>
            <a:custGeom>
              <a:avLst/>
              <a:gdLst/>
              <a:ahLst/>
              <a:cxnLst/>
              <a:rect l="l" t="t" r="r" b="b"/>
              <a:pathLst>
                <a:path w="49530" h="45148" extrusionOk="0">
                  <a:moveTo>
                    <a:pt x="0" y="45148"/>
                  </a:moveTo>
                  <a:lnTo>
                    <a:pt x="38862" y="45148"/>
                  </a:lnTo>
                  <a:lnTo>
                    <a:pt x="41338" y="35433"/>
                  </a:lnTo>
                  <a:lnTo>
                    <a:pt x="17145" y="35433"/>
                  </a:lnTo>
                  <a:lnTo>
                    <a:pt x="19145" y="27337"/>
                  </a:lnTo>
                  <a:lnTo>
                    <a:pt x="39338" y="27337"/>
                  </a:lnTo>
                  <a:lnTo>
                    <a:pt x="41338" y="17621"/>
                  </a:lnTo>
                  <a:lnTo>
                    <a:pt x="21241" y="17621"/>
                  </a:lnTo>
                  <a:lnTo>
                    <a:pt x="23241" y="9620"/>
                  </a:lnTo>
                  <a:lnTo>
                    <a:pt x="47054" y="9620"/>
                  </a:lnTo>
                  <a:lnTo>
                    <a:pt x="49530" y="0"/>
                  </a:lnTo>
                  <a:lnTo>
                    <a:pt x="10573" y="0"/>
                  </a:lnTo>
                  <a:lnTo>
                    <a:pt x="0" y="45148"/>
                  </a:lnTo>
                  <a:lnTo>
                    <a:pt x="0" y="45148"/>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10" name="Google Shape;210;p26"/>
            <p:cNvSpPr/>
            <p:nvPr/>
          </p:nvSpPr>
          <p:spPr>
            <a:xfrm>
              <a:off x="1781256" y="6588880"/>
              <a:ext cx="19769" cy="16172"/>
            </a:xfrm>
            <a:custGeom>
              <a:avLst/>
              <a:gdLst/>
              <a:ahLst/>
              <a:cxnLst/>
              <a:rect l="l" t="t" r="r" b="b"/>
              <a:pathLst>
                <a:path w="57721" h="47218" extrusionOk="0">
                  <a:moveTo>
                    <a:pt x="34671" y="286"/>
                  </a:moveTo>
                  <a:cubicBezTo>
                    <a:pt x="18097" y="286"/>
                    <a:pt x="0" y="11240"/>
                    <a:pt x="0" y="28861"/>
                  </a:cubicBezTo>
                  <a:cubicBezTo>
                    <a:pt x="382" y="39375"/>
                    <a:pt x="9215" y="47588"/>
                    <a:pt x="19729" y="47206"/>
                  </a:cubicBezTo>
                  <a:cubicBezTo>
                    <a:pt x="20043" y="47195"/>
                    <a:pt x="20356" y="47176"/>
                    <a:pt x="20669" y="47149"/>
                  </a:cubicBezTo>
                  <a:lnTo>
                    <a:pt x="26575" y="47149"/>
                  </a:lnTo>
                  <a:cubicBezTo>
                    <a:pt x="40291" y="47149"/>
                    <a:pt x="57721" y="35243"/>
                    <a:pt x="57721" y="20574"/>
                  </a:cubicBezTo>
                  <a:lnTo>
                    <a:pt x="57721" y="15526"/>
                  </a:lnTo>
                  <a:cubicBezTo>
                    <a:pt x="57721" y="4382"/>
                    <a:pt x="43910" y="0"/>
                    <a:pt x="34671" y="0"/>
                  </a:cubicBezTo>
                  <a:close/>
                  <a:moveTo>
                    <a:pt x="27908" y="37052"/>
                  </a:moveTo>
                  <a:lnTo>
                    <a:pt x="23813" y="37052"/>
                  </a:lnTo>
                  <a:cubicBezTo>
                    <a:pt x="19444" y="36772"/>
                    <a:pt x="15828" y="33550"/>
                    <a:pt x="15049" y="29242"/>
                  </a:cubicBezTo>
                  <a:lnTo>
                    <a:pt x="15049" y="26003"/>
                  </a:lnTo>
                  <a:cubicBezTo>
                    <a:pt x="15970" y="20171"/>
                    <a:pt x="19469" y="15063"/>
                    <a:pt x="24574" y="12097"/>
                  </a:cubicBezTo>
                  <a:cubicBezTo>
                    <a:pt x="26878" y="11186"/>
                    <a:pt x="29337" y="10733"/>
                    <a:pt x="31813" y="10763"/>
                  </a:cubicBezTo>
                  <a:cubicBezTo>
                    <a:pt x="36363" y="10671"/>
                    <a:pt x="40495" y="13401"/>
                    <a:pt x="42196" y="17621"/>
                  </a:cubicBezTo>
                  <a:cubicBezTo>
                    <a:pt x="42196" y="18479"/>
                    <a:pt x="42196" y="19717"/>
                    <a:pt x="42196" y="20765"/>
                  </a:cubicBezTo>
                  <a:cubicBezTo>
                    <a:pt x="42101" y="29146"/>
                    <a:pt x="35764" y="36138"/>
                    <a:pt x="27432" y="3705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11" name="Google Shape;211;p26"/>
            <p:cNvSpPr/>
            <p:nvPr/>
          </p:nvSpPr>
          <p:spPr>
            <a:xfrm>
              <a:off x="1494582" y="6578202"/>
              <a:ext cx="67206" cy="47825"/>
            </a:xfrm>
            <a:custGeom>
              <a:avLst/>
              <a:gdLst/>
              <a:ahLst/>
              <a:cxnLst/>
              <a:rect l="l" t="t" r="r" b="b"/>
              <a:pathLst>
                <a:path w="196222" h="139636" extrusionOk="0">
                  <a:moveTo>
                    <a:pt x="0" y="52388"/>
                  </a:moveTo>
                  <a:cubicBezTo>
                    <a:pt x="0" y="52388"/>
                    <a:pt x="1429" y="667"/>
                    <a:pt x="60579" y="0"/>
                  </a:cubicBezTo>
                  <a:lnTo>
                    <a:pt x="104870" y="0"/>
                  </a:lnTo>
                  <a:lnTo>
                    <a:pt x="95345" y="43815"/>
                  </a:lnTo>
                  <a:lnTo>
                    <a:pt x="58769" y="43815"/>
                  </a:lnTo>
                  <a:cubicBezTo>
                    <a:pt x="52173" y="43369"/>
                    <a:pt x="46153" y="47567"/>
                    <a:pt x="44291" y="53912"/>
                  </a:cubicBezTo>
                  <a:cubicBezTo>
                    <a:pt x="43975" y="60058"/>
                    <a:pt x="48701" y="65297"/>
                    <a:pt x="54848" y="65614"/>
                  </a:cubicBezTo>
                  <a:cubicBezTo>
                    <a:pt x="54980" y="65621"/>
                    <a:pt x="55113" y="65625"/>
                    <a:pt x="55245" y="65627"/>
                  </a:cubicBezTo>
                  <a:lnTo>
                    <a:pt x="90297" y="65627"/>
                  </a:lnTo>
                  <a:lnTo>
                    <a:pt x="80201" y="110109"/>
                  </a:lnTo>
                  <a:lnTo>
                    <a:pt x="59722" y="110109"/>
                  </a:lnTo>
                  <a:cubicBezTo>
                    <a:pt x="28735" y="111863"/>
                    <a:pt x="2193" y="88164"/>
                    <a:pt x="439" y="57177"/>
                  </a:cubicBezTo>
                  <a:cubicBezTo>
                    <a:pt x="343" y="55487"/>
                    <a:pt x="324" y="53793"/>
                    <a:pt x="381" y="52102"/>
                  </a:cubicBezTo>
                  <a:close/>
                  <a:moveTo>
                    <a:pt x="196120" y="52388"/>
                  </a:moveTo>
                  <a:cubicBezTo>
                    <a:pt x="196120" y="52388"/>
                    <a:pt x="193548" y="667"/>
                    <a:pt x="134398" y="0"/>
                  </a:cubicBezTo>
                  <a:lnTo>
                    <a:pt x="115348" y="0"/>
                  </a:lnTo>
                  <a:lnTo>
                    <a:pt x="105823" y="43815"/>
                  </a:lnTo>
                  <a:lnTo>
                    <a:pt x="136684" y="43815"/>
                  </a:lnTo>
                  <a:cubicBezTo>
                    <a:pt x="143280" y="43369"/>
                    <a:pt x="149300" y="47567"/>
                    <a:pt x="151162" y="53912"/>
                  </a:cubicBezTo>
                  <a:cubicBezTo>
                    <a:pt x="151478" y="60058"/>
                    <a:pt x="146752" y="65297"/>
                    <a:pt x="140605" y="65614"/>
                  </a:cubicBezTo>
                  <a:cubicBezTo>
                    <a:pt x="140473" y="65621"/>
                    <a:pt x="140340" y="65625"/>
                    <a:pt x="140208" y="65627"/>
                  </a:cubicBezTo>
                  <a:lnTo>
                    <a:pt x="100870" y="65627"/>
                  </a:lnTo>
                  <a:lnTo>
                    <a:pt x="83725" y="139637"/>
                  </a:lnTo>
                  <a:lnTo>
                    <a:pt x="125444" y="139637"/>
                  </a:lnTo>
                  <a:lnTo>
                    <a:pt x="132398" y="110109"/>
                  </a:lnTo>
                  <a:lnTo>
                    <a:pt x="135731" y="110109"/>
                  </a:lnTo>
                  <a:cubicBezTo>
                    <a:pt x="167240" y="111955"/>
                    <a:pt x="194280" y="87908"/>
                    <a:pt x="196125" y="56398"/>
                  </a:cubicBezTo>
                  <a:cubicBezTo>
                    <a:pt x="196209" y="54968"/>
                    <a:pt x="196239" y="53535"/>
                    <a:pt x="196215" y="5210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12" name="Google Shape;212;p26"/>
            <p:cNvSpPr/>
            <p:nvPr/>
          </p:nvSpPr>
          <p:spPr>
            <a:xfrm>
              <a:off x="1170834" y="5975657"/>
              <a:ext cx="13734" cy="13702"/>
            </a:xfrm>
            <a:custGeom>
              <a:avLst/>
              <a:gdLst/>
              <a:ahLst/>
              <a:cxnLst/>
              <a:rect l="l" t="t" r="r" b="b"/>
              <a:pathLst>
                <a:path w="40100" h="40005" extrusionOk="0">
                  <a:moveTo>
                    <a:pt x="0" y="0"/>
                  </a:moveTo>
                  <a:lnTo>
                    <a:pt x="12573" y="0"/>
                  </a:lnTo>
                  <a:lnTo>
                    <a:pt x="26861" y="17717"/>
                  </a:lnTo>
                  <a:lnTo>
                    <a:pt x="26861" y="0"/>
                  </a:lnTo>
                  <a:lnTo>
                    <a:pt x="40100" y="0"/>
                  </a:lnTo>
                  <a:lnTo>
                    <a:pt x="40100" y="40005"/>
                  </a:lnTo>
                  <a:lnTo>
                    <a:pt x="28194" y="40005"/>
                  </a:lnTo>
                  <a:lnTo>
                    <a:pt x="13335" y="21526"/>
                  </a:lnTo>
                  <a:lnTo>
                    <a:pt x="13335" y="40005"/>
                  </a:lnTo>
                  <a:lnTo>
                    <a:pt x="0" y="40005"/>
                  </a:lnTo>
                  <a:close/>
                </a:path>
              </a:pathLst>
            </a:custGeom>
            <a:solidFill>
              <a:srgbClr val="00113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13" name="Google Shape;213;p26"/>
            <p:cNvSpPr/>
            <p:nvPr/>
          </p:nvSpPr>
          <p:spPr>
            <a:xfrm>
              <a:off x="1160738" y="6054207"/>
              <a:ext cx="33112" cy="101591"/>
            </a:xfrm>
            <a:custGeom>
              <a:avLst/>
              <a:gdLst/>
              <a:ahLst/>
              <a:cxnLst/>
              <a:rect l="l" t="t" r="r" b="b"/>
              <a:pathLst>
                <a:path w="96678" h="296615" extrusionOk="0">
                  <a:moveTo>
                    <a:pt x="0" y="292234"/>
                  </a:moveTo>
                  <a:cubicBezTo>
                    <a:pt x="13526" y="206509"/>
                    <a:pt x="46672" y="1436"/>
                    <a:pt x="47625" y="7"/>
                  </a:cubicBezTo>
                  <a:cubicBezTo>
                    <a:pt x="48578" y="-1422"/>
                    <a:pt x="84106" y="216129"/>
                    <a:pt x="96679" y="296615"/>
                  </a:cubicBezTo>
                  <a:cubicBezTo>
                    <a:pt x="82455" y="286786"/>
                    <a:pt x="65671" y="281324"/>
                    <a:pt x="48387" y="280899"/>
                  </a:cubicBezTo>
                  <a:cubicBezTo>
                    <a:pt x="31545" y="280392"/>
                    <a:pt x="14864" y="284300"/>
                    <a:pt x="0" y="292234"/>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14" name="Google Shape;214;p26"/>
            <p:cNvSpPr/>
            <p:nvPr/>
          </p:nvSpPr>
          <p:spPr>
            <a:xfrm>
              <a:off x="1160738" y="6054210"/>
              <a:ext cx="16573" cy="100088"/>
            </a:xfrm>
            <a:custGeom>
              <a:avLst/>
              <a:gdLst/>
              <a:ahLst/>
              <a:cxnLst/>
              <a:rect l="l" t="t" r="r" b="b"/>
              <a:pathLst>
                <a:path w="48387" h="292227" extrusionOk="0">
                  <a:moveTo>
                    <a:pt x="0" y="292227"/>
                  </a:moveTo>
                  <a:cubicBezTo>
                    <a:pt x="13526" y="206502"/>
                    <a:pt x="46672" y="1429"/>
                    <a:pt x="47625" y="0"/>
                  </a:cubicBezTo>
                  <a:lnTo>
                    <a:pt x="48387" y="280892"/>
                  </a:lnTo>
                  <a:cubicBezTo>
                    <a:pt x="31545" y="280385"/>
                    <a:pt x="14865" y="284293"/>
                    <a:pt x="0" y="2922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15" name="Google Shape;215;p26"/>
            <p:cNvSpPr/>
            <p:nvPr/>
          </p:nvSpPr>
          <p:spPr>
            <a:xfrm>
              <a:off x="488816" y="6441963"/>
              <a:ext cx="90529" cy="95945"/>
            </a:xfrm>
            <a:custGeom>
              <a:avLst/>
              <a:gdLst/>
              <a:ahLst/>
              <a:cxnLst/>
              <a:rect l="l" t="t" r="r" b="b"/>
              <a:pathLst>
                <a:path w="264318" h="280130" extrusionOk="0">
                  <a:moveTo>
                    <a:pt x="0" y="0"/>
                  </a:moveTo>
                  <a:lnTo>
                    <a:pt x="72295" y="0"/>
                  </a:lnTo>
                  <a:lnTo>
                    <a:pt x="187452" y="148018"/>
                  </a:lnTo>
                  <a:lnTo>
                    <a:pt x="187452" y="0"/>
                  </a:lnTo>
                  <a:lnTo>
                    <a:pt x="264319" y="0"/>
                  </a:lnTo>
                  <a:lnTo>
                    <a:pt x="264319" y="280130"/>
                  </a:lnTo>
                  <a:lnTo>
                    <a:pt x="196691" y="280130"/>
                  </a:lnTo>
                  <a:lnTo>
                    <a:pt x="76676" y="126397"/>
                  </a:lnTo>
                  <a:lnTo>
                    <a:pt x="76676" y="280130"/>
                  </a:lnTo>
                  <a:lnTo>
                    <a:pt x="0" y="2801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16" name="Google Shape;216;p26"/>
            <p:cNvSpPr/>
            <p:nvPr/>
          </p:nvSpPr>
          <p:spPr>
            <a:xfrm>
              <a:off x="589604" y="6439944"/>
              <a:ext cx="103187" cy="99859"/>
            </a:xfrm>
            <a:custGeom>
              <a:avLst/>
              <a:gdLst/>
              <a:ahLst/>
              <a:cxnLst/>
              <a:rect l="l" t="t" r="r" b="b"/>
              <a:pathLst>
                <a:path w="301275" h="291560" extrusionOk="0">
                  <a:moveTo>
                    <a:pt x="0" y="146495"/>
                  </a:moveTo>
                  <a:lnTo>
                    <a:pt x="0" y="145637"/>
                  </a:lnTo>
                  <a:cubicBezTo>
                    <a:pt x="0" y="65246"/>
                    <a:pt x="64770" y="0"/>
                    <a:pt x="151257" y="0"/>
                  </a:cubicBezTo>
                  <a:cubicBezTo>
                    <a:pt x="237744" y="0"/>
                    <a:pt x="301276" y="64770"/>
                    <a:pt x="301276" y="145161"/>
                  </a:cubicBezTo>
                  <a:lnTo>
                    <a:pt x="301276" y="145923"/>
                  </a:lnTo>
                  <a:cubicBezTo>
                    <a:pt x="301276" y="226409"/>
                    <a:pt x="236506" y="291560"/>
                    <a:pt x="150019" y="291560"/>
                  </a:cubicBezTo>
                  <a:cubicBezTo>
                    <a:pt x="63532" y="291560"/>
                    <a:pt x="0" y="227171"/>
                    <a:pt x="0" y="146495"/>
                  </a:cubicBezTo>
                  <a:close/>
                  <a:moveTo>
                    <a:pt x="222028" y="146495"/>
                  </a:moveTo>
                  <a:lnTo>
                    <a:pt x="222028" y="145637"/>
                  </a:lnTo>
                  <a:cubicBezTo>
                    <a:pt x="222028" y="104870"/>
                    <a:pt x="193453" y="70009"/>
                    <a:pt x="150400" y="70009"/>
                  </a:cubicBezTo>
                  <a:cubicBezTo>
                    <a:pt x="107347" y="70009"/>
                    <a:pt x="79153" y="104489"/>
                    <a:pt x="79153" y="144875"/>
                  </a:cubicBezTo>
                  <a:lnTo>
                    <a:pt x="79153" y="145637"/>
                  </a:lnTo>
                  <a:cubicBezTo>
                    <a:pt x="77573" y="185797"/>
                    <a:pt x="108848" y="219633"/>
                    <a:pt x="149007" y="221212"/>
                  </a:cubicBezTo>
                  <a:cubicBezTo>
                    <a:pt x="149757" y="221242"/>
                    <a:pt x="150507" y="221260"/>
                    <a:pt x="151257" y="221266"/>
                  </a:cubicBezTo>
                  <a:cubicBezTo>
                    <a:pt x="193643" y="221552"/>
                    <a:pt x="222028" y="187166"/>
                    <a:pt x="222028" y="1464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17" name="Google Shape;217;p26"/>
            <p:cNvSpPr/>
            <p:nvPr/>
          </p:nvSpPr>
          <p:spPr>
            <a:xfrm>
              <a:off x="702958" y="6441963"/>
              <a:ext cx="88180" cy="95945"/>
            </a:xfrm>
            <a:custGeom>
              <a:avLst/>
              <a:gdLst/>
              <a:ahLst/>
              <a:cxnLst/>
              <a:rect l="l" t="t" r="r" b="b"/>
              <a:pathLst>
                <a:path w="257460" h="280130" extrusionOk="0">
                  <a:moveTo>
                    <a:pt x="0" y="0"/>
                  </a:moveTo>
                  <a:lnTo>
                    <a:pt x="132397" y="0"/>
                  </a:lnTo>
                  <a:cubicBezTo>
                    <a:pt x="175165" y="0"/>
                    <a:pt x="204788" y="11239"/>
                    <a:pt x="223647" y="30004"/>
                  </a:cubicBezTo>
                  <a:cubicBezTo>
                    <a:pt x="240590" y="47379"/>
                    <a:pt x="249558" y="71009"/>
                    <a:pt x="248412" y="95250"/>
                  </a:cubicBezTo>
                  <a:lnTo>
                    <a:pt x="248412" y="96012"/>
                  </a:lnTo>
                  <a:cubicBezTo>
                    <a:pt x="249849" y="134247"/>
                    <a:pt x="226626" y="169101"/>
                    <a:pt x="190786" y="182499"/>
                  </a:cubicBezTo>
                  <a:lnTo>
                    <a:pt x="257461" y="280130"/>
                  </a:lnTo>
                  <a:lnTo>
                    <a:pt x="168212" y="280130"/>
                  </a:lnTo>
                  <a:lnTo>
                    <a:pt x="112490" y="195263"/>
                  </a:lnTo>
                  <a:lnTo>
                    <a:pt x="78010" y="195263"/>
                  </a:lnTo>
                  <a:lnTo>
                    <a:pt x="78010" y="280130"/>
                  </a:lnTo>
                  <a:lnTo>
                    <a:pt x="476" y="280130"/>
                  </a:lnTo>
                  <a:close/>
                  <a:moveTo>
                    <a:pt x="129159" y="134493"/>
                  </a:moveTo>
                  <a:cubicBezTo>
                    <a:pt x="155162" y="134493"/>
                    <a:pt x="170783" y="121634"/>
                    <a:pt x="170783" y="101251"/>
                  </a:cubicBezTo>
                  <a:lnTo>
                    <a:pt x="170783" y="100393"/>
                  </a:lnTo>
                  <a:cubicBezTo>
                    <a:pt x="170783" y="78010"/>
                    <a:pt x="154400" y="66865"/>
                    <a:pt x="128778" y="66865"/>
                  </a:cubicBezTo>
                  <a:lnTo>
                    <a:pt x="77533" y="66865"/>
                  </a:lnTo>
                  <a:lnTo>
                    <a:pt x="77533" y="13449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18" name="Google Shape;218;p26"/>
            <p:cNvSpPr/>
            <p:nvPr/>
          </p:nvSpPr>
          <p:spPr>
            <a:xfrm>
              <a:off x="792645" y="6441963"/>
              <a:ext cx="84004" cy="95945"/>
            </a:xfrm>
            <a:custGeom>
              <a:avLst/>
              <a:gdLst/>
              <a:ahLst/>
              <a:cxnLst/>
              <a:rect l="l" t="t" r="r" b="b"/>
              <a:pathLst>
                <a:path w="245268" h="280130" extrusionOk="0">
                  <a:moveTo>
                    <a:pt x="83629" y="68008"/>
                  </a:moveTo>
                  <a:lnTo>
                    <a:pt x="0" y="68008"/>
                  </a:lnTo>
                  <a:lnTo>
                    <a:pt x="0" y="0"/>
                  </a:lnTo>
                  <a:lnTo>
                    <a:pt x="245269" y="0"/>
                  </a:lnTo>
                  <a:lnTo>
                    <a:pt x="245269" y="68008"/>
                  </a:lnTo>
                  <a:lnTo>
                    <a:pt x="161258" y="68008"/>
                  </a:lnTo>
                  <a:lnTo>
                    <a:pt x="161258" y="280130"/>
                  </a:lnTo>
                  <a:lnTo>
                    <a:pt x="83629" y="2801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19" name="Google Shape;219;p26"/>
            <p:cNvSpPr/>
            <p:nvPr/>
          </p:nvSpPr>
          <p:spPr>
            <a:xfrm>
              <a:off x="884644" y="6441963"/>
              <a:ext cx="87299" cy="95945"/>
            </a:xfrm>
            <a:custGeom>
              <a:avLst/>
              <a:gdLst/>
              <a:ahLst/>
              <a:cxnLst/>
              <a:rect l="l" t="t" r="r" b="b"/>
              <a:pathLst>
                <a:path w="254888" h="280130" extrusionOk="0">
                  <a:moveTo>
                    <a:pt x="0" y="0"/>
                  </a:moveTo>
                  <a:lnTo>
                    <a:pt x="77629" y="0"/>
                  </a:lnTo>
                  <a:lnTo>
                    <a:pt x="77629" y="104775"/>
                  </a:lnTo>
                  <a:lnTo>
                    <a:pt x="177260" y="104775"/>
                  </a:lnTo>
                  <a:lnTo>
                    <a:pt x="177260" y="0"/>
                  </a:lnTo>
                  <a:lnTo>
                    <a:pt x="254889" y="0"/>
                  </a:lnTo>
                  <a:lnTo>
                    <a:pt x="254889" y="280130"/>
                  </a:lnTo>
                  <a:lnTo>
                    <a:pt x="177260" y="280130"/>
                  </a:lnTo>
                  <a:lnTo>
                    <a:pt x="177260" y="173641"/>
                  </a:lnTo>
                  <a:lnTo>
                    <a:pt x="77629" y="173641"/>
                  </a:lnTo>
                  <a:lnTo>
                    <a:pt x="77629" y="280130"/>
                  </a:lnTo>
                  <a:lnTo>
                    <a:pt x="0" y="2801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20" name="Google Shape;220;p26"/>
            <p:cNvSpPr/>
            <p:nvPr/>
          </p:nvSpPr>
          <p:spPr>
            <a:xfrm>
              <a:off x="985269" y="6441963"/>
              <a:ext cx="77904" cy="95945"/>
            </a:xfrm>
            <a:custGeom>
              <a:avLst/>
              <a:gdLst/>
              <a:ahLst/>
              <a:cxnLst/>
              <a:rect l="l" t="t" r="r" b="b"/>
              <a:pathLst>
                <a:path w="227457" h="280130" extrusionOk="0">
                  <a:moveTo>
                    <a:pt x="0" y="0"/>
                  </a:moveTo>
                  <a:lnTo>
                    <a:pt x="225266" y="0"/>
                  </a:lnTo>
                  <a:lnTo>
                    <a:pt x="225266" y="65627"/>
                  </a:lnTo>
                  <a:lnTo>
                    <a:pt x="77057" y="65627"/>
                  </a:lnTo>
                  <a:lnTo>
                    <a:pt x="77057" y="108490"/>
                  </a:lnTo>
                  <a:lnTo>
                    <a:pt x="211455" y="108490"/>
                  </a:lnTo>
                  <a:lnTo>
                    <a:pt x="211455" y="169640"/>
                  </a:lnTo>
                  <a:lnTo>
                    <a:pt x="77057" y="169640"/>
                  </a:lnTo>
                  <a:lnTo>
                    <a:pt x="77057" y="214122"/>
                  </a:lnTo>
                  <a:lnTo>
                    <a:pt x="227457" y="214122"/>
                  </a:lnTo>
                  <a:lnTo>
                    <a:pt x="227457" y="280130"/>
                  </a:lnTo>
                  <a:lnTo>
                    <a:pt x="0" y="2801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21" name="Google Shape;221;p26"/>
            <p:cNvSpPr/>
            <p:nvPr/>
          </p:nvSpPr>
          <p:spPr>
            <a:xfrm>
              <a:off x="1073199" y="6441963"/>
              <a:ext cx="88343" cy="95945"/>
            </a:xfrm>
            <a:custGeom>
              <a:avLst/>
              <a:gdLst/>
              <a:ahLst/>
              <a:cxnLst/>
              <a:rect l="l" t="t" r="r" b="b"/>
              <a:pathLst>
                <a:path w="257936" h="280130" extrusionOk="0">
                  <a:moveTo>
                    <a:pt x="0" y="0"/>
                  </a:moveTo>
                  <a:lnTo>
                    <a:pt x="132397" y="0"/>
                  </a:lnTo>
                  <a:cubicBezTo>
                    <a:pt x="175260" y="0"/>
                    <a:pt x="204883" y="11239"/>
                    <a:pt x="223647" y="30004"/>
                  </a:cubicBezTo>
                  <a:cubicBezTo>
                    <a:pt x="240624" y="47363"/>
                    <a:pt x="249628" y="70995"/>
                    <a:pt x="248507" y="95250"/>
                  </a:cubicBezTo>
                  <a:lnTo>
                    <a:pt x="248507" y="96012"/>
                  </a:lnTo>
                  <a:cubicBezTo>
                    <a:pt x="249972" y="134141"/>
                    <a:pt x="226932" y="168949"/>
                    <a:pt x="191262" y="182499"/>
                  </a:cubicBezTo>
                  <a:lnTo>
                    <a:pt x="257937" y="280130"/>
                  </a:lnTo>
                  <a:lnTo>
                    <a:pt x="168783" y="280130"/>
                  </a:lnTo>
                  <a:lnTo>
                    <a:pt x="112300" y="195263"/>
                  </a:lnTo>
                  <a:lnTo>
                    <a:pt x="77914" y="195263"/>
                  </a:lnTo>
                  <a:lnTo>
                    <a:pt x="77914" y="280130"/>
                  </a:lnTo>
                  <a:lnTo>
                    <a:pt x="286" y="280130"/>
                  </a:lnTo>
                  <a:close/>
                  <a:moveTo>
                    <a:pt x="129254" y="134493"/>
                  </a:moveTo>
                  <a:cubicBezTo>
                    <a:pt x="155257" y="134493"/>
                    <a:pt x="170878" y="121634"/>
                    <a:pt x="170878" y="101251"/>
                  </a:cubicBezTo>
                  <a:lnTo>
                    <a:pt x="170878" y="100393"/>
                  </a:lnTo>
                  <a:cubicBezTo>
                    <a:pt x="170878" y="78010"/>
                    <a:pt x="154400" y="66865"/>
                    <a:pt x="128873" y="66865"/>
                  </a:cubicBezTo>
                  <a:lnTo>
                    <a:pt x="77629" y="66865"/>
                  </a:lnTo>
                  <a:lnTo>
                    <a:pt x="77629" y="13449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22" name="Google Shape;222;p26"/>
            <p:cNvSpPr/>
            <p:nvPr/>
          </p:nvSpPr>
          <p:spPr>
            <a:xfrm>
              <a:off x="1168095" y="6441963"/>
              <a:ext cx="90561" cy="95945"/>
            </a:xfrm>
            <a:custGeom>
              <a:avLst/>
              <a:gdLst/>
              <a:ahLst/>
              <a:cxnLst/>
              <a:rect l="l" t="t" r="r" b="b"/>
              <a:pathLst>
                <a:path w="264413" h="280130" extrusionOk="0">
                  <a:moveTo>
                    <a:pt x="0" y="0"/>
                  </a:moveTo>
                  <a:lnTo>
                    <a:pt x="72390" y="0"/>
                  </a:lnTo>
                  <a:lnTo>
                    <a:pt x="187642" y="148018"/>
                  </a:lnTo>
                  <a:lnTo>
                    <a:pt x="187642" y="0"/>
                  </a:lnTo>
                  <a:lnTo>
                    <a:pt x="264414" y="0"/>
                  </a:lnTo>
                  <a:lnTo>
                    <a:pt x="264414" y="280130"/>
                  </a:lnTo>
                  <a:lnTo>
                    <a:pt x="196882" y="280130"/>
                  </a:lnTo>
                  <a:lnTo>
                    <a:pt x="76771" y="126397"/>
                  </a:lnTo>
                  <a:lnTo>
                    <a:pt x="76771" y="280130"/>
                  </a:lnTo>
                  <a:lnTo>
                    <a:pt x="0" y="2801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23" name="Google Shape;223;p26"/>
            <p:cNvSpPr/>
            <p:nvPr/>
          </p:nvSpPr>
          <p:spPr>
            <a:xfrm>
              <a:off x="1306451" y="6441963"/>
              <a:ext cx="77839" cy="95945"/>
            </a:xfrm>
            <a:custGeom>
              <a:avLst/>
              <a:gdLst/>
              <a:ahLst/>
              <a:cxnLst/>
              <a:rect l="l" t="t" r="r" b="b"/>
              <a:pathLst>
                <a:path w="227266" h="280130" extrusionOk="0">
                  <a:moveTo>
                    <a:pt x="0" y="0"/>
                  </a:moveTo>
                  <a:lnTo>
                    <a:pt x="225266" y="0"/>
                  </a:lnTo>
                  <a:lnTo>
                    <a:pt x="225266" y="65627"/>
                  </a:lnTo>
                  <a:lnTo>
                    <a:pt x="76867" y="65627"/>
                  </a:lnTo>
                  <a:lnTo>
                    <a:pt x="76867" y="108490"/>
                  </a:lnTo>
                  <a:lnTo>
                    <a:pt x="211264" y="108490"/>
                  </a:lnTo>
                  <a:lnTo>
                    <a:pt x="211264" y="169640"/>
                  </a:lnTo>
                  <a:lnTo>
                    <a:pt x="76867" y="169640"/>
                  </a:lnTo>
                  <a:lnTo>
                    <a:pt x="76867" y="214122"/>
                  </a:lnTo>
                  <a:lnTo>
                    <a:pt x="227266" y="214122"/>
                  </a:lnTo>
                  <a:lnTo>
                    <a:pt x="227266" y="280130"/>
                  </a:lnTo>
                  <a:lnTo>
                    <a:pt x="0" y="2801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24" name="Google Shape;224;p26"/>
            <p:cNvSpPr/>
            <p:nvPr/>
          </p:nvSpPr>
          <p:spPr>
            <a:xfrm>
              <a:off x="1393273" y="6441963"/>
              <a:ext cx="89224" cy="97706"/>
            </a:xfrm>
            <a:custGeom>
              <a:avLst/>
              <a:gdLst/>
              <a:ahLst/>
              <a:cxnLst/>
              <a:rect l="l" t="t" r="r" b="b"/>
              <a:pathLst>
                <a:path w="260508" h="285273" extrusionOk="0">
                  <a:moveTo>
                    <a:pt x="0" y="157258"/>
                  </a:moveTo>
                  <a:lnTo>
                    <a:pt x="0" y="0"/>
                  </a:lnTo>
                  <a:lnTo>
                    <a:pt x="78391" y="0"/>
                  </a:lnTo>
                  <a:lnTo>
                    <a:pt x="78391" y="155638"/>
                  </a:lnTo>
                  <a:cubicBezTo>
                    <a:pt x="78391" y="196025"/>
                    <a:pt x="98870" y="215265"/>
                    <a:pt x="130016" y="215265"/>
                  </a:cubicBezTo>
                  <a:cubicBezTo>
                    <a:pt x="161163" y="215265"/>
                    <a:pt x="182023" y="196882"/>
                    <a:pt x="182023" y="157639"/>
                  </a:cubicBezTo>
                  <a:lnTo>
                    <a:pt x="182023" y="0"/>
                  </a:lnTo>
                  <a:lnTo>
                    <a:pt x="260509" y="0"/>
                  </a:lnTo>
                  <a:lnTo>
                    <a:pt x="260509" y="155257"/>
                  </a:lnTo>
                  <a:cubicBezTo>
                    <a:pt x="260509" y="245269"/>
                    <a:pt x="208883" y="285274"/>
                    <a:pt x="129254" y="285274"/>
                  </a:cubicBezTo>
                  <a:cubicBezTo>
                    <a:pt x="49625" y="285274"/>
                    <a:pt x="0" y="245364"/>
                    <a:pt x="0" y="1572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25" name="Google Shape;225;p26"/>
            <p:cNvSpPr/>
            <p:nvPr/>
          </p:nvSpPr>
          <p:spPr>
            <a:xfrm>
              <a:off x="1494517" y="6441963"/>
              <a:ext cx="88278" cy="95945"/>
            </a:xfrm>
            <a:custGeom>
              <a:avLst/>
              <a:gdLst/>
              <a:ahLst/>
              <a:cxnLst/>
              <a:rect l="l" t="t" r="r" b="b"/>
              <a:pathLst>
                <a:path w="257746" h="280130" extrusionOk="0">
                  <a:moveTo>
                    <a:pt x="190" y="0"/>
                  </a:moveTo>
                  <a:lnTo>
                    <a:pt x="132683" y="0"/>
                  </a:lnTo>
                  <a:cubicBezTo>
                    <a:pt x="175451" y="0"/>
                    <a:pt x="205073" y="11239"/>
                    <a:pt x="223933" y="30004"/>
                  </a:cubicBezTo>
                  <a:cubicBezTo>
                    <a:pt x="240875" y="47379"/>
                    <a:pt x="249844" y="71009"/>
                    <a:pt x="248698" y="95250"/>
                  </a:cubicBezTo>
                  <a:lnTo>
                    <a:pt x="248698" y="96012"/>
                  </a:lnTo>
                  <a:cubicBezTo>
                    <a:pt x="250135" y="134247"/>
                    <a:pt x="226912" y="169101"/>
                    <a:pt x="191072" y="182499"/>
                  </a:cubicBezTo>
                  <a:lnTo>
                    <a:pt x="257746" y="280130"/>
                  </a:lnTo>
                  <a:lnTo>
                    <a:pt x="168497" y="280130"/>
                  </a:lnTo>
                  <a:lnTo>
                    <a:pt x="112014" y="195263"/>
                  </a:lnTo>
                  <a:lnTo>
                    <a:pt x="77629" y="195263"/>
                  </a:lnTo>
                  <a:lnTo>
                    <a:pt x="77629" y="280130"/>
                  </a:lnTo>
                  <a:lnTo>
                    <a:pt x="0" y="280130"/>
                  </a:lnTo>
                  <a:close/>
                  <a:moveTo>
                    <a:pt x="129445" y="134493"/>
                  </a:moveTo>
                  <a:cubicBezTo>
                    <a:pt x="155448" y="134493"/>
                    <a:pt x="171069" y="121634"/>
                    <a:pt x="171069" y="101251"/>
                  </a:cubicBezTo>
                  <a:lnTo>
                    <a:pt x="171069" y="100393"/>
                  </a:lnTo>
                  <a:cubicBezTo>
                    <a:pt x="171069" y="78010"/>
                    <a:pt x="154686" y="66865"/>
                    <a:pt x="129064" y="66865"/>
                  </a:cubicBezTo>
                  <a:lnTo>
                    <a:pt x="77819" y="66865"/>
                  </a:lnTo>
                  <a:lnTo>
                    <a:pt x="77819" y="13449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26" name="Google Shape;226;p26"/>
            <p:cNvSpPr/>
            <p:nvPr/>
          </p:nvSpPr>
          <p:spPr>
            <a:xfrm>
              <a:off x="1586353" y="6439944"/>
              <a:ext cx="103317" cy="99761"/>
            </a:xfrm>
            <a:custGeom>
              <a:avLst/>
              <a:gdLst/>
              <a:ahLst/>
              <a:cxnLst/>
              <a:rect l="l" t="t" r="r" b="b"/>
              <a:pathLst>
                <a:path w="301656" h="291274" extrusionOk="0">
                  <a:moveTo>
                    <a:pt x="0" y="146495"/>
                  </a:moveTo>
                  <a:lnTo>
                    <a:pt x="0" y="145637"/>
                  </a:lnTo>
                  <a:cubicBezTo>
                    <a:pt x="0" y="65246"/>
                    <a:pt x="64770" y="0"/>
                    <a:pt x="151162" y="0"/>
                  </a:cubicBezTo>
                  <a:cubicBezTo>
                    <a:pt x="237554" y="0"/>
                    <a:pt x="301657" y="64484"/>
                    <a:pt x="301657" y="144875"/>
                  </a:cubicBezTo>
                  <a:lnTo>
                    <a:pt x="301657" y="145637"/>
                  </a:lnTo>
                  <a:cubicBezTo>
                    <a:pt x="301657" y="226124"/>
                    <a:pt x="236792" y="291275"/>
                    <a:pt x="150400" y="291275"/>
                  </a:cubicBezTo>
                  <a:cubicBezTo>
                    <a:pt x="64008" y="291275"/>
                    <a:pt x="0" y="227171"/>
                    <a:pt x="0" y="146495"/>
                  </a:cubicBezTo>
                  <a:close/>
                  <a:moveTo>
                    <a:pt x="222028" y="146495"/>
                  </a:moveTo>
                  <a:lnTo>
                    <a:pt x="222028" y="145637"/>
                  </a:lnTo>
                  <a:cubicBezTo>
                    <a:pt x="222028" y="104870"/>
                    <a:pt x="193453" y="70009"/>
                    <a:pt x="150400" y="70009"/>
                  </a:cubicBezTo>
                  <a:cubicBezTo>
                    <a:pt x="107347" y="70009"/>
                    <a:pt x="79153" y="104489"/>
                    <a:pt x="79153" y="144875"/>
                  </a:cubicBezTo>
                  <a:lnTo>
                    <a:pt x="79153" y="145637"/>
                  </a:lnTo>
                  <a:cubicBezTo>
                    <a:pt x="77573" y="185797"/>
                    <a:pt x="108847" y="219633"/>
                    <a:pt x="149007" y="221213"/>
                  </a:cubicBezTo>
                  <a:cubicBezTo>
                    <a:pt x="149725" y="221241"/>
                    <a:pt x="150443" y="221259"/>
                    <a:pt x="151162" y="221266"/>
                  </a:cubicBezTo>
                  <a:cubicBezTo>
                    <a:pt x="193643" y="221552"/>
                    <a:pt x="222028" y="187166"/>
                    <a:pt x="222028" y="1464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27" name="Google Shape;227;p26"/>
            <p:cNvSpPr/>
            <p:nvPr/>
          </p:nvSpPr>
          <p:spPr>
            <a:xfrm>
              <a:off x="1699642" y="6441963"/>
              <a:ext cx="81003" cy="95945"/>
            </a:xfrm>
            <a:custGeom>
              <a:avLst/>
              <a:gdLst/>
              <a:ahLst/>
              <a:cxnLst/>
              <a:rect l="l" t="t" r="r" b="b"/>
              <a:pathLst>
                <a:path w="236505" h="280130" extrusionOk="0">
                  <a:moveTo>
                    <a:pt x="95" y="0"/>
                  </a:moveTo>
                  <a:lnTo>
                    <a:pt x="120491" y="0"/>
                  </a:lnTo>
                  <a:cubicBezTo>
                    <a:pt x="190881" y="0"/>
                    <a:pt x="236506" y="36385"/>
                    <a:pt x="236506" y="98012"/>
                  </a:cubicBezTo>
                  <a:lnTo>
                    <a:pt x="236506" y="98869"/>
                  </a:lnTo>
                  <a:cubicBezTo>
                    <a:pt x="236506" y="165544"/>
                    <a:pt x="185642" y="200025"/>
                    <a:pt x="116491" y="200025"/>
                  </a:cubicBezTo>
                  <a:lnTo>
                    <a:pt x="77629" y="200025"/>
                  </a:lnTo>
                  <a:lnTo>
                    <a:pt x="77629" y="280130"/>
                  </a:lnTo>
                  <a:lnTo>
                    <a:pt x="0" y="280130"/>
                  </a:lnTo>
                  <a:close/>
                  <a:moveTo>
                    <a:pt x="114967" y="139255"/>
                  </a:moveTo>
                  <a:cubicBezTo>
                    <a:pt x="142208" y="139255"/>
                    <a:pt x="159353" y="124396"/>
                    <a:pt x="159353" y="102394"/>
                  </a:cubicBezTo>
                  <a:lnTo>
                    <a:pt x="159353" y="101632"/>
                  </a:lnTo>
                  <a:cubicBezTo>
                    <a:pt x="159353" y="77629"/>
                    <a:pt x="142208" y="65246"/>
                    <a:pt x="114586" y="65246"/>
                  </a:cubicBezTo>
                  <a:lnTo>
                    <a:pt x="77724" y="65246"/>
                  </a:lnTo>
                  <a:lnTo>
                    <a:pt x="77724" y="139255"/>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28" name="Google Shape;228;p26"/>
            <p:cNvSpPr/>
            <p:nvPr/>
          </p:nvSpPr>
          <p:spPr>
            <a:xfrm>
              <a:off x="1788288" y="6441963"/>
              <a:ext cx="77839" cy="95945"/>
            </a:xfrm>
            <a:custGeom>
              <a:avLst/>
              <a:gdLst/>
              <a:ahLst/>
              <a:cxnLst/>
              <a:rect l="l" t="t" r="r" b="b"/>
              <a:pathLst>
                <a:path w="227266" h="280130" extrusionOk="0">
                  <a:moveTo>
                    <a:pt x="0" y="0"/>
                  </a:moveTo>
                  <a:lnTo>
                    <a:pt x="225266" y="0"/>
                  </a:lnTo>
                  <a:lnTo>
                    <a:pt x="225266" y="65627"/>
                  </a:lnTo>
                  <a:lnTo>
                    <a:pt x="76772" y="65627"/>
                  </a:lnTo>
                  <a:lnTo>
                    <a:pt x="76772" y="108490"/>
                  </a:lnTo>
                  <a:lnTo>
                    <a:pt x="211265" y="108490"/>
                  </a:lnTo>
                  <a:lnTo>
                    <a:pt x="211265" y="169640"/>
                  </a:lnTo>
                  <a:lnTo>
                    <a:pt x="76772" y="169640"/>
                  </a:lnTo>
                  <a:lnTo>
                    <a:pt x="76772" y="214122"/>
                  </a:lnTo>
                  <a:lnTo>
                    <a:pt x="227267" y="214122"/>
                  </a:lnTo>
                  <a:lnTo>
                    <a:pt x="227267" y="280130"/>
                  </a:lnTo>
                  <a:lnTo>
                    <a:pt x="0" y="2801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29" name="Google Shape;229;p26"/>
            <p:cNvSpPr/>
            <p:nvPr/>
          </p:nvSpPr>
          <p:spPr>
            <a:xfrm>
              <a:off x="489751" y="6577316"/>
              <a:ext cx="49200" cy="49200"/>
            </a:xfrm>
            <a:prstGeom prst="ellipse">
              <a:avLst/>
            </a:prstGeom>
            <a:blipFill rotWithShape="1">
              <a:blip r:embed="rId4">
                <a:alphaModFix/>
              </a:blip>
              <a:stretch>
                <a:fillRect l="-3109" t="-3109" r="-3109" b="-3109"/>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991" b="0" i="0" u="none" strike="noStrike" cap="none">
                <a:solidFill>
                  <a:schemeClr val="lt1"/>
                </a:solidFill>
                <a:latin typeface="Arial"/>
                <a:ea typeface="Arial"/>
                <a:cs typeface="Arial"/>
                <a:sym typeface="Arial"/>
              </a:endParaRPr>
            </a:p>
          </p:txBody>
        </p:sp>
        <p:sp>
          <p:nvSpPr>
            <p:cNvPr id="230" name="Google Shape;230;p26"/>
            <p:cNvSpPr/>
            <p:nvPr/>
          </p:nvSpPr>
          <p:spPr>
            <a:xfrm>
              <a:off x="551124" y="6578566"/>
              <a:ext cx="47100" cy="48000"/>
            </a:xfrm>
            <a:prstGeom prst="ellipse">
              <a:avLst/>
            </a:prstGeom>
            <a:blipFill rotWithShape="1">
              <a:blip r:embed="rId5">
                <a:alphaModFix/>
              </a:blip>
              <a:stretch>
                <a:fillRect l="-969" t="-2819" r="-4969" b="-1699"/>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991" b="0" i="0" u="none" strike="noStrike" cap="none">
                <a:solidFill>
                  <a:schemeClr val="lt1"/>
                </a:solidFill>
                <a:latin typeface="Arial"/>
                <a:ea typeface="Arial"/>
                <a:cs typeface="Arial"/>
                <a:sym typeface="Arial"/>
              </a:endParaRPr>
            </a:p>
          </p:txBody>
        </p:sp>
        <p:sp>
          <p:nvSpPr>
            <p:cNvPr id="231" name="Google Shape;231;p26"/>
            <p:cNvSpPr/>
            <p:nvPr/>
          </p:nvSpPr>
          <p:spPr>
            <a:xfrm>
              <a:off x="612498" y="6577316"/>
              <a:ext cx="49200" cy="49200"/>
            </a:xfrm>
            <a:prstGeom prst="ellipse">
              <a:avLst/>
            </a:prstGeom>
            <a:blipFill rotWithShape="1">
              <a:blip r:embed="rId6">
                <a:alphaModFix/>
              </a:blip>
              <a:stretch>
                <a:fillRect l="-4638" t="-4638" r="-4638" b="-4638"/>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991" b="0" i="0" u="none" strike="noStrike" cap="none">
                <a:solidFill>
                  <a:schemeClr val="lt1"/>
                </a:solidFill>
                <a:latin typeface="Arial"/>
                <a:ea typeface="Arial"/>
                <a:cs typeface="Arial"/>
                <a:sym typeface="Arial"/>
              </a:endParaRPr>
            </a:p>
          </p:txBody>
        </p:sp>
        <p:sp>
          <p:nvSpPr>
            <p:cNvPr id="232" name="Google Shape;232;p26"/>
            <p:cNvSpPr/>
            <p:nvPr/>
          </p:nvSpPr>
          <p:spPr>
            <a:xfrm>
              <a:off x="673871" y="6577316"/>
              <a:ext cx="49200" cy="49200"/>
            </a:xfrm>
            <a:prstGeom prst="ellipse">
              <a:avLst/>
            </a:prstGeom>
            <a:blipFill rotWithShape="1">
              <a:blip r:embed="rId7">
                <a:alphaModFix/>
              </a:blip>
              <a:stretch>
                <a:fillRect l="-5279" t="-5279" r="-5289" b="-5279"/>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991" b="0" i="0" u="none" strike="noStrike" cap="none">
                <a:solidFill>
                  <a:schemeClr val="lt1"/>
                </a:solidFill>
                <a:latin typeface="Arial"/>
                <a:ea typeface="Arial"/>
                <a:cs typeface="Arial"/>
                <a:sym typeface="Arial"/>
              </a:endParaRPr>
            </a:p>
          </p:txBody>
        </p:sp>
        <p:sp>
          <p:nvSpPr>
            <p:cNvPr id="233" name="Google Shape;233;p26"/>
            <p:cNvSpPr/>
            <p:nvPr/>
          </p:nvSpPr>
          <p:spPr>
            <a:xfrm>
              <a:off x="735245" y="6577316"/>
              <a:ext cx="49200" cy="49200"/>
            </a:xfrm>
            <a:prstGeom prst="ellipse">
              <a:avLst/>
            </a:prstGeom>
            <a:blipFill rotWithShape="1">
              <a:blip r:embed="rId8">
                <a:alphaModFix/>
              </a:blip>
              <a:stretch>
                <a:fillRect l="-4559" t="-4559" r="-4549" b="-4549"/>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991" b="0" i="0" u="none" strike="noStrike" cap="none">
                <a:solidFill>
                  <a:schemeClr val="lt1"/>
                </a:solidFill>
                <a:latin typeface="Arial"/>
                <a:ea typeface="Arial"/>
                <a:cs typeface="Arial"/>
                <a:sym typeface="Arial"/>
              </a:endParaRPr>
            </a:p>
          </p:txBody>
        </p:sp>
        <p:sp>
          <p:nvSpPr>
            <p:cNvPr id="234" name="Google Shape;234;p26"/>
            <p:cNvSpPr/>
            <p:nvPr/>
          </p:nvSpPr>
          <p:spPr>
            <a:xfrm>
              <a:off x="796618" y="6577316"/>
              <a:ext cx="49200" cy="49200"/>
            </a:xfrm>
            <a:prstGeom prst="ellipse">
              <a:avLst/>
            </a:prstGeom>
            <a:blipFill rotWithShape="1">
              <a:blip r:embed="rId9">
                <a:alphaModFix/>
              </a:blip>
              <a:stretch>
                <a:fillRect l="-3979" t="-3979" r="-3979" b="-3979"/>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991"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3221967721"/>
      </p:ext>
    </p:extLst>
  </p:cSld>
  <p:clrMapOvr>
    <a:masterClrMapping/>
  </p:clrMapOvr>
  <p:extLst>
    <p:ext uri="{DCECCB84-F9BA-43D5-87BE-67443E8EF086}">
      <p15:sldGuideLst xmlns:p15="http://schemas.microsoft.com/office/powerpoint/2012/main">
        <p15:guide id="1" orient="horz" pos="3612">
          <p15:clr>
            <a:srgbClr val="FBAE40"/>
          </p15:clr>
        </p15:guide>
        <p15:guide id="2" orient="horz" pos="62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35"/>
        <p:cNvGrpSpPr/>
        <p:nvPr/>
      </p:nvGrpSpPr>
      <p:grpSpPr>
        <a:xfrm>
          <a:off x="0" y="0"/>
          <a:ext cx="0" cy="0"/>
          <a:chOff x="0" y="0"/>
          <a:chExt cx="0" cy="0"/>
        </a:xfrm>
      </p:grpSpPr>
      <p:sp>
        <p:nvSpPr>
          <p:cNvPr id="236" name="Google Shape;236;p27"/>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pic>
        <p:nvPicPr>
          <p:cNvPr id="237" name="Google Shape;237;p27"/>
          <p:cNvPicPr preferRelativeResize="0"/>
          <p:nvPr/>
        </p:nvPicPr>
        <p:blipFill>
          <a:blip r:embed="rId2">
            <a:alphaModFix/>
          </a:blip>
          <a:stretch>
            <a:fillRect/>
          </a:stretch>
        </p:blipFill>
        <p:spPr>
          <a:xfrm>
            <a:off x="14808583" y="147910"/>
            <a:ext cx="1663812" cy="345850"/>
          </a:xfrm>
          <a:prstGeom prst="rect">
            <a:avLst/>
          </a:prstGeom>
          <a:noFill/>
          <a:ln>
            <a:noFill/>
          </a:ln>
        </p:spPr>
      </p:pic>
      <p:sp>
        <p:nvSpPr>
          <p:cNvPr id="238" name="Google Shape;238;p27"/>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cxnSp>
        <p:nvCxnSpPr>
          <p:cNvPr id="239" name="Google Shape;239;p27"/>
          <p:cNvCxnSpPr/>
          <p:nvPr/>
        </p:nvCxnSpPr>
        <p:spPr>
          <a:xfrm>
            <a:off x="-106654" y="722489"/>
            <a:ext cx="16811180" cy="0"/>
          </a:xfrm>
          <a:prstGeom prst="straightConnector1">
            <a:avLst/>
          </a:prstGeom>
          <a:noFill/>
          <a:ln w="9525" cap="flat" cmpd="sng">
            <a:solidFill>
              <a:srgbClr val="51C5D5"/>
            </a:solidFill>
            <a:prstDash val="solid"/>
            <a:round/>
            <a:headEnd type="none" w="med" len="med"/>
            <a:tailEnd type="none" w="med" len="med"/>
          </a:ln>
        </p:spPr>
      </p:cxnSp>
      <p:sp>
        <p:nvSpPr>
          <p:cNvPr id="240" name="Google Shape;240;p27"/>
          <p:cNvSpPr/>
          <p:nvPr/>
        </p:nvSpPr>
        <p:spPr>
          <a:xfrm rot="-5400000">
            <a:off x="11880059" y="4781711"/>
            <a:ext cx="9843627" cy="223011"/>
          </a:xfrm>
          <a:prstGeom prst="rect">
            <a:avLst/>
          </a:prstGeom>
          <a:solidFill>
            <a:srgbClr val="51C5D5"/>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41" name="Google Shape;241;p27"/>
          <p:cNvSpPr/>
          <p:nvPr/>
        </p:nvSpPr>
        <p:spPr>
          <a:xfrm rot="-5400000">
            <a:off x="12102724" y="4781711"/>
            <a:ext cx="9843627" cy="223011"/>
          </a:xfrm>
          <a:prstGeom prst="rect">
            <a:avLst/>
          </a:prstGeom>
          <a:solidFill>
            <a:srgbClr val="7FCFD2">
              <a:alpha val="6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42" name="Google Shape;242;p27"/>
          <p:cNvSpPr/>
          <p:nvPr/>
        </p:nvSpPr>
        <p:spPr>
          <a:xfrm rot="-5400000">
            <a:off x="12327260" y="4781711"/>
            <a:ext cx="9843627" cy="223011"/>
          </a:xfrm>
          <a:prstGeom prst="rect">
            <a:avLst/>
          </a:prstGeom>
          <a:solidFill>
            <a:srgbClr val="7FCFD2">
              <a:alpha val="2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Tree>
    <p:extLst>
      <p:ext uri="{BB962C8B-B14F-4D97-AF65-F5344CB8AC3E}">
        <p14:creationId xmlns:p14="http://schemas.microsoft.com/office/powerpoint/2010/main" val="10444539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43"/>
        <p:cNvGrpSpPr/>
        <p:nvPr/>
      </p:nvGrpSpPr>
      <p:grpSpPr>
        <a:xfrm>
          <a:off x="0" y="0"/>
          <a:ext cx="0" cy="0"/>
          <a:chOff x="0" y="0"/>
          <a:chExt cx="0" cy="0"/>
        </a:xfrm>
      </p:grpSpPr>
      <p:sp>
        <p:nvSpPr>
          <p:cNvPr id="244" name="Google Shape;244;p28"/>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pic>
        <p:nvPicPr>
          <p:cNvPr id="245" name="Google Shape;245;p28"/>
          <p:cNvPicPr preferRelativeResize="0"/>
          <p:nvPr/>
        </p:nvPicPr>
        <p:blipFill>
          <a:blip r:embed="rId2">
            <a:alphaModFix/>
          </a:blip>
          <a:stretch>
            <a:fillRect/>
          </a:stretch>
        </p:blipFill>
        <p:spPr>
          <a:xfrm>
            <a:off x="14808583" y="147910"/>
            <a:ext cx="1663812" cy="345850"/>
          </a:xfrm>
          <a:prstGeom prst="rect">
            <a:avLst/>
          </a:prstGeom>
          <a:noFill/>
          <a:ln>
            <a:noFill/>
          </a:ln>
        </p:spPr>
      </p:pic>
      <p:sp>
        <p:nvSpPr>
          <p:cNvPr id="246" name="Google Shape;246;p28"/>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cxnSp>
        <p:nvCxnSpPr>
          <p:cNvPr id="247" name="Google Shape;247;p28"/>
          <p:cNvCxnSpPr/>
          <p:nvPr/>
        </p:nvCxnSpPr>
        <p:spPr>
          <a:xfrm>
            <a:off x="-106654" y="722489"/>
            <a:ext cx="16811180" cy="0"/>
          </a:xfrm>
          <a:prstGeom prst="straightConnector1">
            <a:avLst/>
          </a:prstGeom>
          <a:noFill/>
          <a:ln w="9525" cap="flat" cmpd="sng">
            <a:solidFill>
              <a:srgbClr val="51C5D5"/>
            </a:solidFill>
            <a:prstDash val="solid"/>
            <a:round/>
            <a:headEnd type="none" w="med" len="med"/>
            <a:tailEnd type="none" w="med" len="med"/>
          </a:ln>
        </p:spPr>
      </p:cxnSp>
      <p:sp>
        <p:nvSpPr>
          <p:cNvPr id="248" name="Google Shape;248;p28"/>
          <p:cNvSpPr/>
          <p:nvPr/>
        </p:nvSpPr>
        <p:spPr>
          <a:xfrm rot="-5400000">
            <a:off x="11880059" y="4781711"/>
            <a:ext cx="9843627" cy="223011"/>
          </a:xfrm>
          <a:prstGeom prst="rect">
            <a:avLst/>
          </a:prstGeom>
          <a:solidFill>
            <a:srgbClr val="51C5D5"/>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49" name="Google Shape;249;p28"/>
          <p:cNvSpPr/>
          <p:nvPr/>
        </p:nvSpPr>
        <p:spPr>
          <a:xfrm rot="-5400000">
            <a:off x="12102724" y="4781711"/>
            <a:ext cx="9843627" cy="223011"/>
          </a:xfrm>
          <a:prstGeom prst="rect">
            <a:avLst/>
          </a:prstGeom>
          <a:solidFill>
            <a:srgbClr val="7FCFD2">
              <a:alpha val="6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50" name="Google Shape;250;p28"/>
          <p:cNvSpPr/>
          <p:nvPr/>
        </p:nvSpPr>
        <p:spPr>
          <a:xfrm rot="-5400000">
            <a:off x="12327260" y="4781711"/>
            <a:ext cx="9843627" cy="223011"/>
          </a:xfrm>
          <a:prstGeom prst="rect">
            <a:avLst/>
          </a:prstGeom>
          <a:solidFill>
            <a:srgbClr val="7FCFD2">
              <a:alpha val="2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Tree>
    <p:extLst>
      <p:ext uri="{BB962C8B-B14F-4D97-AF65-F5344CB8AC3E}">
        <p14:creationId xmlns:p14="http://schemas.microsoft.com/office/powerpoint/2010/main" val="2116738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867862" y="2182816"/>
            <a:ext cx="7660451" cy="909637"/>
          </a:xfrm>
        </p:spPr>
        <p:txBody>
          <a:bodyPr anchor="b"/>
          <a:lstStyle>
            <a:lvl1pPr marL="0" indent="0">
              <a:buNone/>
              <a:defRPr sz="2400" b="1"/>
            </a:lvl1pPr>
            <a:lvl2pPr marL="457223" indent="0">
              <a:buNone/>
              <a:defRPr sz="2000" b="1"/>
            </a:lvl2pPr>
            <a:lvl3pPr marL="914446" indent="0">
              <a:buNone/>
              <a:defRPr sz="1800" b="1"/>
            </a:lvl3pPr>
            <a:lvl4pPr marL="1371668" indent="0">
              <a:buNone/>
              <a:defRPr sz="1600" b="1"/>
            </a:lvl4pPr>
            <a:lvl5pPr marL="1828892"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CA"/>
              <a:t>Click to edit Master text styles</a:t>
            </a:r>
          </a:p>
        </p:txBody>
      </p:sp>
      <p:sp>
        <p:nvSpPr>
          <p:cNvPr id="4" name="Content Placeholder 3"/>
          <p:cNvSpPr>
            <a:spLocks noGrp="1"/>
          </p:cNvSpPr>
          <p:nvPr>
            <p:ph sz="half" idx="2"/>
          </p:nvPr>
        </p:nvSpPr>
        <p:spPr>
          <a:xfrm>
            <a:off x="867862" y="3092450"/>
            <a:ext cx="7660451"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8807722" y="2182816"/>
            <a:ext cx="7664683" cy="909637"/>
          </a:xfrm>
        </p:spPr>
        <p:txBody>
          <a:bodyPr anchor="b"/>
          <a:lstStyle>
            <a:lvl1pPr marL="0" indent="0">
              <a:buNone/>
              <a:defRPr sz="2400" b="1"/>
            </a:lvl1pPr>
            <a:lvl2pPr marL="457223" indent="0">
              <a:buNone/>
              <a:defRPr sz="2000" b="1"/>
            </a:lvl2pPr>
            <a:lvl3pPr marL="914446" indent="0">
              <a:buNone/>
              <a:defRPr sz="1800" b="1"/>
            </a:lvl3pPr>
            <a:lvl4pPr marL="1371668" indent="0">
              <a:buNone/>
              <a:defRPr sz="1600" b="1"/>
            </a:lvl4pPr>
            <a:lvl5pPr marL="1828892"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CA"/>
              <a:t>Click to edit Master text styles</a:t>
            </a:r>
          </a:p>
        </p:txBody>
      </p:sp>
      <p:sp>
        <p:nvSpPr>
          <p:cNvPr id="6" name="Content Placeholder 5"/>
          <p:cNvSpPr>
            <a:spLocks noGrp="1"/>
          </p:cNvSpPr>
          <p:nvPr>
            <p:ph sz="quarter" idx="4"/>
          </p:nvPr>
        </p:nvSpPr>
        <p:spPr>
          <a:xfrm>
            <a:off x="8807722" y="3092450"/>
            <a:ext cx="766468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1358332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ext" type="obj">
  <p:cSld name="Text">
    <p:spTree>
      <p:nvGrpSpPr>
        <p:cNvPr id="1" name="Shape 251"/>
        <p:cNvGrpSpPr/>
        <p:nvPr/>
      </p:nvGrpSpPr>
      <p:grpSpPr>
        <a:xfrm>
          <a:off x="0" y="0"/>
          <a:ext cx="0" cy="0"/>
          <a:chOff x="0" y="0"/>
          <a:chExt cx="0" cy="0"/>
        </a:xfrm>
      </p:grpSpPr>
      <p:sp>
        <p:nvSpPr>
          <p:cNvPr id="252" name="Google Shape;252;p29"/>
          <p:cNvSpPr txBox="1">
            <a:spLocks noGrp="1"/>
          </p:cNvSpPr>
          <p:nvPr>
            <p:ph type="title"/>
          </p:nvPr>
        </p:nvSpPr>
        <p:spPr>
          <a:xfrm>
            <a:off x="234533" y="232387"/>
            <a:ext cx="16384500" cy="1706667"/>
          </a:xfrm>
          <a:prstGeom prst="rect">
            <a:avLst/>
          </a:prstGeom>
          <a:noFill/>
          <a:ln>
            <a:noFill/>
          </a:ln>
        </p:spPr>
        <p:txBody>
          <a:bodyPr spcFirstLastPara="1" wrap="square" lIns="68575" tIns="34275" rIns="68575" bIns="34275" anchor="t" anchorCtr="0">
            <a:normAutofit/>
          </a:bodyPr>
          <a:lstStyle>
            <a:lvl1pPr marR="0" lvl="0" algn="l" rtl="0">
              <a:lnSpc>
                <a:spcPct val="100000"/>
              </a:lnSpc>
              <a:spcBef>
                <a:spcPts val="0"/>
              </a:spcBef>
              <a:spcAft>
                <a:spcPts val="0"/>
              </a:spcAft>
              <a:buClr>
                <a:schemeClr val="dk1"/>
              </a:buClr>
              <a:buSzPts val="2100"/>
              <a:buFont typeface="Calibri"/>
              <a:buNone/>
              <a:defRPr sz="2987" b="1" i="0" u="none" strike="noStrike" cap="none">
                <a:solidFill>
                  <a:schemeClr val="dk1"/>
                </a:solidFill>
                <a:latin typeface="Calibri"/>
                <a:ea typeface="Calibri"/>
                <a:cs typeface="Calibri"/>
                <a:sym typeface="Calibri"/>
              </a:defRPr>
            </a:lvl1pPr>
            <a:lvl2pPr lvl="1" rtl="0">
              <a:spcBef>
                <a:spcPts val="0"/>
              </a:spcBef>
              <a:spcAft>
                <a:spcPts val="0"/>
              </a:spcAft>
              <a:buSzPts val="2800"/>
              <a:buNone/>
              <a:defRPr sz="1991"/>
            </a:lvl2pPr>
            <a:lvl3pPr lvl="2" rtl="0">
              <a:spcBef>
                <a:spcPts val="0"/>
              </a:spcBef>
              <a:spcAft>
                <a:spcPts val="0"/>
              </a:spcAft>
              <a:buSzPts val="2800"/>
              <a:buNone/>
              <a:defRPr sz="1991"/>
            </a:lvl3pPr>
            <a:lvl4pPr lvl="3" rtl="0">
              <a:spcBef>
                <a:spcPts val="0"/>
              </a:spcBef>
              <a:spcAft>
                <a:spcPts val="0"/>
              </a:spcAft>
              <a:buSzPts val="2800"/>
              <a:buNone/>
              <a:defRPr sz="1991"/>
            </a:lvl4pPr>
            <a:lvl5pPr lvl="4" rtl="0">
              <a:spcBef>
                <a:spcPts val="0"/>
              </a:spcBef>
              <a:spcAft>
                <a:spcPts val="0"/>
              </a:spcAft>
              <a:buSzPts val="2800"/>
              <a:buNone/>
              <a:defRPr sz="1991"/>
            </a:lvl5pPr>
            <a:lvl6pPr lvl="5" rtl="0">
              <a:spcBef>
                <a:spcPts val="0"/>
              </a:spcBef>
              <a:spcAft>
                <a:spcPts val="0"/>
              </a:spcAft>
              <a:buSzPts val="2800"/>
              <a:buNone/>
              <a:defRPr sz="1991"/>
            </a:lvl6pPr>
            <a:lvl7pPr lvl="6" rtl="0">
              <a:spcBef>
                <a:spcPts val="0"/>
              </a:spcBef>
              <a:spcAft>
                <a:spcPts val="0"/>
              </a:spcAft>
              <a:buSzPts val="2800"/>
              <a:buNone/>
              <a:defRPr sz="1991"/>
            </a:lvl7pPr>
            <a:lvl8pPr lvl="7" rtl="0">
              <a:spcBef>
                <a:spcPts val="0"/>
              </a:spcBef>
              <a:spcAft>
                <a:spcPts val="0"/>
              </a:spcAft>
              <a:buSzPts val="2800"/>
              <a:buNone/>
              <a:defRPr sz="1991"/>
            </a:lvl8pPr>
            <a:lvl9pPr lvl="8" rtl="0">
              <a:spcBef>
                <a:spcPts val="0"/>
              </a:spcBef>
              <a:spcAft>
                <a:spcPts val="0"/>
              </a:spcAft>
              <a:buSzPts val="2800"/>
              <a:buNone/>
              <a:defRPr sz="1991"/>
            </a:lvl9pPr>
          </a:lstStyle>
          <a:p>
            <a:endParaRPr/>
          </a:p>
        </p:txBody>
      </p:sp>
      <p:sp>
        <p:nvSpPr>
          <p:cNvPr id="253" name="Google Shape;253;p29"/>
          <p:cNvSpPr txBox="1">
            <a:spLocks noGrp="1"/>
          </p:cNvSpPr>
          <p:nvPr>
            <p:ph type="body" idx="1"/>
          </p:nvPr>
        </p:nvSpPr>
        <p:spPr>
          <a:xfrm>
            <a:off x="234533" y="2152207"/>
            <a:ext cx="16384500" cy="6632107"/>
          </a:xfrm>
          <a:prstGeom prst="rect">
            <a:avLst/>
          </a:prstGeom>
          <a:noFill/>
          <a:ln>
            <a:noFill/>
          </a:ln>
        </p:spPr>
        <p:txBody>
          <a:bodyPr spcFirstLastPara="1" wrap="square" lIns="68575" tIns="34275" rIns="68575" bIns="34275" anchor="t" anchorCtr="0">
            <a:normAutofit/>
          </a:bodyPr>
          <a:lstStyle>
            <a:lvl1pPr marL="650230" marR="0" lvl="0" indent="-505734" algn="l" rtl="0">
              <a:lnSpc>
                <a:spcPct val="90000"/>
              </a:lnSpc>
              <a:spcBef>
                <a:spcPts val="1422"/>
              </a:spcBef>
              <a:spcAft>
                <a:spcPts val="0"/>
              </a:spcAft>
              <a:buClr>
                <a:schemeClr val="dk1"/>
              </a:buClr>
              <a:buSzPts val="2000"/>
              <a:buFont typeface="Arial"/>
              <a:buChar char="‒"/>
              <a:defRPr sz="2844" b="0" i="0" u="none" strike="noStrike" cap="none">
                <a:solidFill>
                  <a:schemeClr val="dk1"/>
                </a:solidFill>
                <a:latin typeface="Calibri"/>
                <a:ea typeface="Calibri"/>
                <a:cs typeface="Calibri"/>
                <a:sym typeface="Calibri"/>
              </a:defRPr>
            </a:lvl1pPr>
            <a:lvl2pPr marL="1300460" marR="0" lvl="1" indent="-487672" algn="l" rtl="0">
              <a:lnSpc>
                <a:spcPct val="90000"/>
              </a:lnSpc>
              <a:spcBef>
                <a:spcPts val="1707"/>
              </a:spcBef>
              <a:spcAft>
                <a:spcPts val="0"/>
              </a:spcAft>
              <a:buClr>
                <a:schemeClr val="dk1"/>
              </a:buClr>
              <a:buSzPts val="1800"/>
              <a:buFont typeface="Noto Sans Symbols"/>
              <a:buChar char="−"/>
              <a:defRPr sz="2560" b="0" i="0" u="none" strike="noStrike" cap="none">
                <a:solidFill>
                  <a:schemeClr val="dk1"/>
                </a:solidFill>
                <a:latin typeface="Calibri"/>
                <a:ea typeface="Calibri"/>
                <a:cs typeface="Calibri"/>
                <a:sym typeface="Calibri"/>
              </a:defRPr>
            </a:lvl2pPr>
            <a:lvl3pPr marL="1950690" marR="0" lvl="2" indent="-325115" algn="l" rtl="0">
              <a:lnSpc>
                <a:spcPct val="90000"/>
              </a:lnSpc>
              <a:spcBef>
                <a:spcPts val="1707"/>
              </a:spcBef>
              <a:spcAft>
                <a:spcPts val="0"/>
              </a:spcAft>
              <a:buClr>
                <a:schemeClr val="dk1"/>
              </a:buClr>
              <a:buSzPts val="1600"/>
              <a:buFont typeface="Noto Sans Symbols"/>
              <a:buNone/>
              <a:defRPr sz="2276" b="0" i="0" u="none" strike="noStrike" cap="none">
                <a:solidFill>
                  <a:schemeClr val="dk1"/>
                </a:solidFill>
                <a:latin typeface="Calibri"/>
                <a:ea typeface="Calibri"/>
                <a:cs typeface="Calibri"/>
                <a:sym typeface="Calibri"/>
              </a:defRPr>
            </a:lvl3pPr>
            <a:lvl4pPr marL="2600919" marR="0" lvl="3" indent="-469610" algn="l" rtl="0">
              <a:lnSpc>
                <a:spcPct val="90000"/>
              </a:lnSpc>
              <a:spcBef>
                <a:spcPts val="1707"/>
              </a:spcBef>
              <a:spcAft>
                <a:spcPts val="0"/>
              </a:spcAft>
              <a:buClr>
                <a:schemeClr val="dk1"/>
              </a:buClr>
              <a:buSzPts val="1600"/>
              <a:buFont typeface="Noto Sans Symbols"/>
              <a:buChar char="−"/>
              <a:defRPr sz="2276" b="0" i="0" u="none" strike="noStrike" cap="none">
                <a:solidFill>
                  <a:schemeClr val="dk1"/>
                </a:solidFill>
                <a:latin typeface="Calibri"/>
                <a:ea typeface="Calibri"/>
                <a:cs typeface="Calibri"/>
                <a:sym typeface="Calibri"/>
              </a:defRPr>
            </a:lvl4pPr>
            <a:lvl5pPr marL="3251149" marR="0" lvl="4" indent="-451549" algn="l" rtl="0">
              <a:lnSpc>
                <a:spcPct val="90000"/>
              </a:lnSpc>
              <a:spcBef>
                <a:spcPts val="1707"/>
              </a:spcBef>
              <a:spcAft>
                <a:spcPts val="0"/>
              </a:spcAft>
              <a:buClr>
                <a:schemeClr val="dk1"/>
              </a:buClr>
              <a:buSzPts val="1400"/>
              <a:buFont typeface="Arial"/>
              <a:buChar char="•"/>
              <a:defRPr sz="1991" b="0" i="0" u="none" strike="noStrike" cap="none">
                <a:solidFill>
                  <a:schemeClr val="dk1"/>
                </a:solidFill>
                <a:latin typeface="Calibri"/>
                <a:ea typeface="Calibri"/>
                <a:cs typeface="Calibri"/>
                <a:sym typeface="Calibri"/>
              </a:defRPr>
            </a:lvl5pPr>
            <a:lvl6pPr marL="3901379" marR="0" lvl="5" indent="-487672" algn="l" rtl="0">
              <a:lnSpc>
                <a:spcPct val="90000"/>
              </a:lnSpc>
              <a:spcBef>
                <a:spcPts val="1707"/>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6pPr>
            <a:lvl7pPr marL="4551609" marR="0" lvl="6" indent="-487672" algn="l" rtl="0">
              <a:lnSpc>
                <a:spcPct val="90000"/>
              </a:lnSpc>
              <a:spcBef>
                <a:spcPts val="1707"/>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7pPr>
            <a:lvl8pPr marL="5201839" marR="0" lvl="7" indent="-487672" algn="l" rtl="0">
              <a:lnSpc>
                <a:spcPct val="90000"/>
              </a:lnSpc>
              <a:spcBef>
                <a:spcPts val="1707"/>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8pPr>
            <a:lvl9pPr marL="5852069" marR="0" lvl="8" indent="-487672" algn="l" rtl="0">
              <a:lnSpc>
                <a:spcPct val="90000"/>
              </a:lnSpc>
              <a:spcBef>
                <a:spcPts val="1707"/>
              </a:spcBef>
              <a:spcAft>
                <a:spcPts val="1707"/>
              </a:spcAft>
              <a:buClr>
                <a:schemeClr val="dk1"/>
              </a:buClr>
              <a:buSzPts val="1800"/>
              <a:buFont typeface="Arial"/>
              <a:buChar char="•"/>
              <a:defRPr sz="2560" b="0" i="0" u="none" strike="noStrike" cap="none">
                <a:solidFill>
                  <a:schemeClr val="dk1"/>
                </a:solidFill>
                <a:latin typeface="Calibri"/>
                <a:ea typeface="Calibri"/>
                <a:cs typeface="Calibri"/>
                <a:sym typeface="Calibri"/>
              </a:defRPr>
            </a:lvl9pPr>
          </a:lstStyle>
          <a:p>
            <a:endParaRPr/>
          </a:p>
        </p:txBody>
      </p:sp>
      <p:sp>
        <p:nvSpPr>
          <p:cNvPr id="254" name="Google Shape;254;p29"/>
          <p:cNvSpPr/>
          <p:nvPr/>
        </p:nvSpPr>
        <p:spPr>
          <a:xfrm>
            <a:off x="15955794" y="9271822"/>
            <a:ext cx="1270937" cy="320427"/>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4E82C2"/>
              </a:buClr>
              <a:buSzPts val="500"/>
              <a:buFont typeface="Questrial"/>
              <a:buNone/>
            </a:pPr>
            <a:endParaRPr sz="1280" b="1">
              <a:solidFill>
                <a:srgbClr val="B7B7B7"/>
              </a:solidFill>
              <a:latin typeface="Helvetica Neue"/>
              <a:ea typeface="Helvetica Neue"/>
              <a:cs typeface="Helvetica Neue"/>
              <a:sym typeface="Helvetica Neue"/>
            </a:endParaRPr>
          </a:p>
        </p:txBody>
      </p:sp>
      <p:sp>
        <p:nvSpPr>
          <p:cNvPr id="255" name="Google Shape;255;p29"/>
          <p:cNvSpPr/>
          <p:nvPr/>
        </p:nvSpPr>
        <p:spPr>
          <a:xfrm>
            <a:off x="8872024" y="9322560"/>
            <a:ext cx="7197802" cy="320427"/>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4E82C2"/>
              </a:buClr>
              <a:buSzPts val="500"/>
              <a:buFont typeface="Questrial"/>
              <a:buNone/>
            </a:pPr>
            <a:r>
              <a:rPr lang="en-US" sz="1280">
                <a:solidFill>
                  <a:srgbClr val="999999"/>
                </a:solidFill>
                <a:latin typeface="Montserrat SemiBold"/>
                <a:ea typeface="Montserrat SemiBold"/>
                <a:cs typeface="Montserrat SemiBold"/>
                <a:sym typeface="Montserrat SemiBold"/>
              </a:rPr>
              <a:t>CONFIDENTIAL CONTENT. DO NOT SHARE.</a:t>
            </a:r>
            <a:endParaRPr sz="1280">
              <a:solidFill>
                <a:srgbClr val="999999"/>
              </a:solidFill>
              <a:latin typeface="Montserrat SemiBold"/>
              <a:ea typeface="Montserrat SemiBold"/>
              <a:cs typeface="Montserrat SemiBold"/>
              <a:sym typeface="Montserrat SemiBold"/>
            </a:endParaRPr>
          </a:p>
        </p:txBody>
      </p:sp>
      <p:sp>
        <p:nvSpPr>
          <p:cNvPr id="256" name="Google Shape;256;p29"/>
          <p:cNvSpPr txBox="1">
            <a:spLocks noGrp="1"/>
          </p:cNvSpPr>
          <p:nvPr>
            <p:ph type="sldNum" idx="12"/>
          </p:nvPr>
        </p:nvSpPr>
        <p:spPr>
          <a:xfrm>
            <a:off x="16455466" y="9320000"/>
            <a:ext cx="633193" cy="322560"/>
          </a:xfrm>
          <a:prstGeom prst="rect">
            <a:avLst/>
          </a:prstGeom>
        </p:spPr>
        <p:txBody>
          <a:bodyPr spcFirstLastPara="1" wrap="square" lIns="0" tIns="0" rIns="0" bIns="0" anchor="b" anchorCtr="0">
            <a:normAutofit/>
          </a:bodyPr>
          <a:lstStyle>
            <a:lvl1pPr lvl="0" rtl="0">
              <a:buNone/>
              <a:defRPr sz="1280">
                <a:solidFill>
                  <a:srgbClr val="12CBFF"/>
                </a:solidFill>
                <a:latin typeface="Montserrat SemiBold"/>
                <a:ea typeface="Montserrat SemiBold"/>
                <a:cs typeface="Montserrat SemiBold"/>
                <a:sym typeface="Montserrat SemiBold"/>
              </a:defRPr>
            </a:lvl1pPr>
            <a:lvl2pPr lvl="1" rtl="0">
              <a:buNone/>
              <a:defRPr sz="1280">
                <a:solidFill>
                  <a:srgbClr val="12CBFF"/>
                </a:solidFill>
                <a:latin typeface="Montserrat SemiBold"/>
                <a:ea typeface="Montserrat SemiBold"/>
                <a:cs typeface="Montserrat SemiBold"/>
                <a:sym typeface="Montserrat SemiBold"/>
              </a:defRPr>
            </a:lvl2pPr>
            <a:lvl3pPr lvl="2" rtl="0">
              <a:buNone/>
              <a:defRPr sz="1280">
                <a:solidFill>
                  <a:srgbClr val="12CBFF"/>
                </a:solidFill>
                <a:latin typeface="Montserrat SemiBold"/>
                <a:ea typeface="Montserrat SemiBold"/>
                <a:cs typeface="Montserrat SemiBold"/>
                <a:sym typeface="Montserrat SemiBold"/>
              </a:defRPr>
            </a:lvl3pPr>
            <a:lvl4pPr lvl="3" rtl="0">
              <a:buNone/>
              <a:defRPr sz="1280">
                <a:solidFill>
                  <a:srgbClr val="12CBFF"/>
                </a:solidFill>
                <a:latin typeface="Montserrat SemiBold"/>
                <a:ea typeface="Montserrat SemiBold"/>
                <a:cs typeface="Montserrat SemiBold"/>
                <a:sym typeface="Montserrat SemiBold"/>
              </a:defRPr>
            </a:lvl4pPr>
            <a:lvl5pPr lvl="4" rtl="0">
              <a:buNone/>
              <a:defRPr sz="1280">
                <a:solidFill>
                  <a:srgbClr val="12CBFF"/>
                </a:solidFill>
                <a:latin typeface="Montserrat SemiBold"/>
                <a:ea typeface="Montserrat SemiBold"/>
                <a:cs typeface="Montserrat SemiBold"/>
                <a:sym typeface="Montserrat SemiBold"/>
              </a:defRPr>
            </a:lvl5pPr>
            <a:lvl6pPr lvl="5" rtl="0">
              <a:buNone/>
              <a:defRPr sz="1280">
                <a:solidFill>
                  <a:srgbClr val="12CBFF"/>
                </a:solidFill>
                <a:latin typeface="Montserrat SemiBold"/>
                <a:ea typeface="Montserrat SemiBold"/>
                <a:cs typeface="Montserrat SemiBold"/>
                <a:sym typeface="Montserrat SemiBold"/>
              </a:defRPr>
            </a:lvl6pPr>
            <a:lvl7pPr lvl="6" rtl="0">
              <a:buNone/>
              <a:defRPr sz="1280">
                <a:solidFill>
                  <a:srgbClr val="12CBFF"/>
                </a:solidFill>
                <a:latin typeface="Montserrat SemiBold"/>
                <a:ea typeface="Montserrat SemiBold"/>
                <a:cs typeface="Montserrat SemiBold"/>
                <a:sym typeface="Montserrat SemiBold"/>
              </a:defRPr>
            </a:lvl7pPr>
            <a:lvl8pPr lvl="7" rtl="0">
              <a:buNone/>
              <a:defRPr sz="1280">
                <a:solidFill>
                  <a:srgbClr val="12CBFF"/>
                </a:solidFill>
                <a:latin typeface="Montserrat SemiBold"/>
                <a:ea typeface="Montserrat SemiBold"/>
                <a:cs typeface="Montserrat SemiBold"/>
                <a:sym typeface="Montserrat SemiBold"/>
              </a:defRPr>
            </a:lvl8pPr>
            <a:lvl9pPr lvl="8" rtl="0">
              <a:buNone/>
              <a:defRPr sz="1280">
                <a:solidFill>
                  <a:srgbClr val="12CBFF"/>
                </a:solidFill>
                <a:latin typeface="Montserrat SemiBold"/>
                <a:ea typeface="Montserrat SemiBold"/>
                <a:cs typeface="Montserrat SemiBold"/>
                <a:sym typeface="Montserrat SemiBold"/>
              </a:defRPr>
            </a:lvl9pPr>
          </a:lstStyle>
          <a:p>
            <a:fld id="{00000000-1234-1234-1234-123412341234}" type="slidenum">
              <a:rPr lang="en-US" smtClean="0"/>
              <a:pPr/>
              <a:t>‹#›</a:t>
            </a:fld>
            <a:endParaRPr lang="en-US"/>
          </a:p>
        </p:txBody>
      </p:sp>
      <p:pic>
        <p:nvPicPr>
          <p:cNvPr id="257" name="Google Shape;257;p29"/>
          <p:cNvPicPr preferRelativeResize="0"/>
          <p:nvPr/>
        </p:nvPicPr>
        <p:blipFill rotWithShape="1">
          <a:blip r:embed="rId2">
            <a:alphaModFix/>
          </a:blip>
          <a:srcRect r="45822"/>
          <a:stretch/>
        </p:blipFill>
        <p:spPr>
          <a:xfrm>
            <a:off x="235458" y="9279573"/>
            <a:ext cx="957327" cy="358400"/>
          </a:xfrm>
          <a:prstGeom prst="rect">
            <a:avLst/>
          </a:prstGeom>
          <a:noFill/>
          <a:ln>
            <a:noFill/>
          </a:ln>
        </p:spPr>
      </p:pic>
      <p:cxnSp>
        <p:nvCxnSpPr>
          <p:cNvPr id="258" name="Google Shape;258;p29"/>
          <p:cNvCxnSpPr/>
          <p:nvPr/>
        </p:nvCxnSpPr>
        <p:spPr>
          <a:xfrm>
            <a:off x="0" y="9160284"/>
            <a:ext cx="17376673" cy="0"/>
          </a:xfrm>
          <a:prstGeom prst="straightConnector1">
            <a:avLst/>
          </a:prstGeom>
          <a:noFill/>
          <a:ln w="9525" cap="flat" cmpd="sng">
            <a:solidFill>
              <a:srgbClr val="CCCCCC"/>
            </a:solidFill>
            <a:prstDash val="solid"/>
            <a:round/>
            <a:headEnd type="none" w="sm" len="sm"/>
            <a:tailEnd type="none" w="sm" len="sm"/>
          </a:ln>
        </p:spPr>
      </p:cxnSp>
      <p:sp>
        <p:nvSpPr>
          <p:cNvPr id="259" name="Google Shape;259;p29"/>
          <p:cNvSpPr/>
          <p:nvPr/>
        </p:nvSpPr>
        <p:spPr>
          <a:xfrm>
            <a:off x="1369748" y="9322560"/>
            <a:ext cx="6039509" cy="320427"/>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4E82C2"/>
              </a:buClr>
              <a:buSzPts val="500"/>
              <a:buFont typeface="Questrial"/>
              <a:buNone/>
            </a:pPr>
            <a:r>
              <a:rPr lang="en-US" sz="1280">
                <a:solidFill>
                  <a:srgbClr val="999999"/>
                </a:solidFill>
                <a:latin typeface="Montserrat SemiBold"/>
                <a:ea typeface="Montserrat SemiBold"/>
                <a:cs typeface="Montserrat SemiBold"/>
                <a:sym typeface="Montserrat SemiBold"/>
              </a:rPr>
              <a:t>COLGATE-PALMOLIVE BRAND</a:t>
            </a:r>
            <a:r>
              <a:rPr lang="en-US" sz="1280" i="0" u="none" strike="noStrike" cap="none">
                <a:solidFill>
                  <a:srgbClr val="999999"/>
                </a:solidFill>
                <a:latin typeface="Montserrat SemiBold"/>
                <a:ea typeface="Montserrat SemiBold"/>
                <a:cs typeface="Montserrat SemiBold"/>
                <a:sym typeface="Montserrat SemiBold"/>
              </a:rPr>
              <a:t> DESIGN TEAM EU + AEA</a:t>
            </a:r>
            <a:endParaRPr sz="1280" i="0" u="none" strike="noStrike" cap="none">
              <a:solidFill>
                <a:srgbClr val="999999"/>
              </a:solidFill>
              <a:latin typeface="Montserrat SemiBold"/>
              <a:ea typeface="Montserrat SemiBold"/>
              <a:cs typeface="Montserrat SemiBold"/>
              <a:sym typeface="Montserrat SemiBold"/>
            </a:endParaRPr>
          </a:p>
        </p:txBody>
      </p:sp>
      <p:cxnSp>
        <p:nvCxnSpPr>
          <p:cNvPr id="260" name="Google Shape;260;p29"/>
          <p:cNvCxnSpPr/>
          <p:nvPr/>
        </p:nvCxnSpPr>
        <p:spPr>
          <a:xfrm>
            <a:off x="1279028" y="9433884"/>
            <a:ext cx="0" cy="185600"/>
          </a:xfrm>
          <a:prstGeom prst="straightConnector1">
            <a:avLst/>
          </a:prstGeom>
          <a:noFill/>
          <a:ln w="9525" cap="flat" cmpd="sng">
            <a:solidFill>
              <a:srgbClr val="EF1D24"/>
            </a:solidFill>
            <a:prstDash val="solid"/>
            <a:round/>
            <a:headEnd type="none" w="med" len="med"/>
            <a:tailEnd type="none" w="med" len="med"/>
          </a:ln>
        </p:spPr>
      </p:cxnSp>
    </p:spTree>
    <p:extLst>
      <p:ext uri="{BB962C8B-B14F-4D97-AF65-F5344CB8AC3E}">
        <p14:creationId xmlns:p14="http://schemas.microsoft.com/office/powerpoint/2010/main" val="2519605314"/>
      </p:ext>
    </p:extLst>
  </p:cSld>
  <p:clrMapOvr>
    <a:masterClrMapping/>
  </p:clrMapOvr>
  <p:extLst>
    <p:ext uri="{DCECCB84-F9BA-43D5-87BE-67443E8EF086}">
      <p15:sldGuideLst xmlns:p15="http://schemas.microsoft.com/office/powerpoint/2012/main">
        <p15:guide id="1" orient="horz" pos="4252">
          <p15:clr>
            <a:srgbClr val="FA7B17"/>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261"/>
        <p:cNvGrpSpPr/>
        <p:nvPr/>
      </p:nvGrpSpPr>
      <p:grpSpPr>
        <a:xfrm>
          <a:off x="0" y="0"/>
          <a:ext cx="0" cy="0"/>
          <a:chOff x="0" y="0"/>
          <a:chExt cx="0" cy="0"/>
        </a:xfrm>
      </p:grpSpPr>
      <p:sp>
        <p:nvSpPr>
          <p:cNvPr id="262" name="Google Shape;262;p30"/>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pic>
        <p:nvPicPr>
          <p:cNvPr id="263" name="Google Shape;263;p30"/>
          <p:cNvPicPr preferRelativeResize="0"/>
          <p:nvPr/>
        </p:nvPicPr>
        <p:blipFill>
          <a:blip r:embed="rId2">
            <a:alphaModFix/>
          </a:blip>
          <a:stretch>
            <a:fillRect/>
          </a:stretch>
        </p:blipFill>
        <p:spPr>
          <a:xfrm>
            <a:off x="14808583" y="147910"/>
            <a:ext cx="1663812" cy="345850"/>
          </a:xfrm>
          <a:prstGeom prst="rect">
            <a:avLst/>
          </a:prstGeom>
          <a:noFill/>
          <a:ln>
            <a:noFill/>
          </a:ln>
        </p:spPr>
      </p:pic>
      <p:sp>
        <p:nvSpPr>
          <p:cNvPr id="264" name="Google Shape;264;p30"/>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cxnSp>
        <p:nvCxnSpPr>
          <p:cNvPr id="265" name="Google Shape;265;p30"/>
          <p:cNvCxnSpPr/>
          <p:nvPr/>
        </p:nvCxnSpPr>
        <p:spPr>
          <a:xfrm>
            <a:off x="-106654" y="722489"/>
            <a:ext cx="16811180" cy="0"/>
          </a:xfrm>
          <a:prstGeom prst="straightConnector1">
            <a:avLst/>
          </a:prstGeom>
          <a:noFill/>
          <a:ln w="9525" cap="flat" cmpd="sng">
            <a:solidFill>
              <a:srgbClr val="51C5D5"/>
            </a:solidFill>
            <a:prstDash val="solid"/>
            <a:round/>
            <a:headEnd type="none" w="med" len="med"/>
            <a:tailEnd type="none" w="med" len="med"/>
          </a:ln>
        </p:spPr>
      </p:cxnSp>
      <p:sp>
        <p:nvSpPr>
          <p:cNvPr id="266" name="Google Shape;266;p30"/>
          <p:cNvSpPr/>
          <p:nvPr/>
        </p:nvSpPr>
        <p:spPr>
          <a:xfrm rot="-5400000">
            <a:off x="11880059" y="4781711"/>
            <a:ext cx="9843627" cy="223011"/>
          </a:xfrm>
          <a:prstGeom prst="rect">
            <a:avLst/>
          </a:prstGeom>
          <a:solidFill>
            <a:srgbClr val="51C5D5"/>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67" name="Google Shape;267;p30"/>
          <p:cNvSpPr/>
          <p:nvPr/>
        </p:nvSpPr>
        <p:spPr>
          <a:xfrm rot="-5400000">
            <a:off x="12102724" y="4781711"/>
            <a:ext cx="9843627" cy="223011"/>
          </a:xfrm>
          <a:prstGeom prst="rect">
            <a:avLst/>
          </a:prstGeom>
          <a:solidFill>
            <a:srgbClr val="7FCFD2">
              <a:alpha val="6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68" name="Google Shape;268;p30"/>
          <p:cNvSpPr/>
          <p:nvPr/>
        </p:nvSpPr>
        <p:spPr>
          <a:xfrm rot="-5400000">
            <a:off x="12327260" y="4781711"/>
            <a:ext cx="9843627" cy="223011"/>
          </a:xfrm>
          <a:prstGeom prst="rect">
            <a:avLst/>
          </a:prstGeom>
          <a:solidFill>
            <a:srgbClr val="7FCFD2">
              <a:alpha val="2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Tree>
    <p:extLst>
      <p:ext uri="{BB962C8B-B14F-4D97-AF65-F5344CB8AC3E}">
        <p14:creationId xmlns:p14="http://schemas.microsoft.com/office/powerpoint/2010/main" val="37366357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269"/>
        <p:cNvGrpSpPr/>
        <p:nvPr/>
      </p:nvGrpSpPr>
      <p:grpSpPr>
        <a:xfrm>
          <a:off x="0" y="0"/>
          <a:ext cx="0" cy="0"/>
          <a:chOff x="0" y="0"/>
          <a:chExt cx="0" cy="0"/>
        </a:xfrm>
      </p:grpSpPr>
      <p:sp>
        <p:nvSpPr>
          <p:cNvPr id="270" name="Google Shape;270;p31"/>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pic>
        <p:nvPicPr>
          <p:cNvPr id="271" name="Google Shape;271;p31"/>
          <p:cNvPicPr preferRelativeResize="0"/>
          <p:nvPr/>
        </p:nvPicPr>
        <p:blipFill>
          <a:blip r:embed="rId2">
            <a:alphaModFix/>
          </a:blip>
          <a:stretch>
            <a:fillRect/>
          </a:stretch>
        </p:blipFill>
        <p:spPr>
          <a:xfrm>
            <a:off x="14808583" y="147910"/>
            <a:ext cx="1663812" cy="345850"/>
          </a:xfrm>
          <a:prstGeom prst="rect">
            <a:avLst/>
          </a:prstGeom>
          <a:noFill/>
          <a:ln>
            <a:noFill/>
          </a:ln>
        </p:spPr>
      </p:pic>
      <p:sp>
        <p:nvSpPr>
          <p:cNvPr id="272" name="Google Shape;272;p31"/>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cxnSp>
        <p:nvCxnSpPr>
          <p:cNvPr id="273" name="Google Shape;273;p31"/>
          <p:cNvCxnSpPr/>
          <p:nvPr/>
        </p:nvCxnSpPr>
        <p:spPr>
          <a:xfrm>
            <a:off x="-106654" y="722489"/>
            <a:ext cx="16811180" cy="0"/>
          </a:xfrm>
          <a:prstGeom prst="straightConnector1">
            <a:avLst/>
          </a:prstGeom>
          <a:noFill/>
          <a:ln w="9525" cap="flat" cmpd="sng">
            <a:solidFill>
              <a:srgbClr val="51C5D5"/>
            </a:solidFill>
            <a:prstDash val="solid"/>
            <a:round/>
            <a:headEnd type="none" w="med" len="med"/>
            <a:tailEnd type="none" w="med" len="med"/>
          </a:ln>
        </p:spPr>
      </p:cxnSp>
      <p:sp>
        <p:nvSpPr>
          <p:cNvPr id="274" name="Google Shape;274;p31"/>
          <p:cNvSpPr/>
          <p:nvPr/>
        </p:nvSpPr>
        <p:spPr>
          <a:xfrm rot="-5400000">
            <a:off x="11880059" y="4781711"/>
            <a:ext cx="9843627" cy="223011"/>
          </a:xfrm>
          <a:prstGeom prst="rect">
            <a:avLst/>
          </a:prstGeom>
          <a:solidFill>
            <a:srgbClr val="51C5D5"/>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75" name="Google Shape;275;p31"/>
          <p:cNvSpPr/>
          <p:nvPr/>
        </p:nvSpPr>
        <p:spPr>
          <a:xfrm rot="-5400000">
            <a:off x="12102724" y="4781711"/>
            <a:ext cx="9843627" cy="223011"/>
          </a:xfrm>
          <a:prstGeom prst="rect">
            <a:avLst/>
          </a:prstGeom>
          <a:solidFill>
            <a:srgbClr val="7FCFD2">
              <a:alpha val="6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76" name="Google Shape;276;p31"/>
          <p:cNvSpPr/>
          <p:nvPr/>
        </p:nvSpPr>
        <p:spPr>
          <a:xfrm rot="-5400000">
            <a:off x="12327260" y="4781711"/>
            <a:ext cx="9843627" cy="223011"/>
          </a:xfrm>
          <a:prstGeom prst="rect">
            <a:avLst/>
          </a:prstGeom>
          <a:solidFill>
            <a:srgbClr val="7FCFD2">
              <a:alpha val="2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Tree>
    <p:extLst>
      <p:ext uri="{BB962C8B-B14F-4D97-AF65-F5344CB8AC3E}">
        <p14:creationId xmlns:p14="http://schemas.microsoft.com/office/powerpoint/2010/main" val="39452972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1 1">
  <p:cSld name="Section header 1 1">
    <p:spTree>
      <p:nvGrpSpPr>
        <p:cNvPr id="1" name="Shape 277"/>
        <p:cNvGrpSpPr/>
        <p:nvPr/>
      </p:nvGrpSpPr>
      <p:grpSpPr>
        <a:xfrm>
          <a:off x="0" y="0"/>
          <a:ext cx="0" cy="0"/>
          <a:chOff x="0" y="0"/>
          <a:chExt cx="0" cy="0"/>
        </a:xfrm>
      </p:grpSpPr>
      <p:pic>
        <p:nvPicPr>
          <p:cNvPr id="278" name="Google Shape;278;p32"/>
          <p:cNvPicPr preferRelativeResize="0"/>
          <p:nvPr/>
        </p:nvPicPr>
        <p:blipFill>
          <a:blip r:embed="rId2">
            <a:alphaModFix/>
          </a:blip>
          <a:stretch>
            <a:fillRect/>
          </a:stretch>
        </p:blipFill>
        <p:spPr>
          <a:xfrm>
            <a:off x="14808583" y="147910"/>
            <a:ext cx="1663812" cy="345850"/>
          </a:xfrm>
          <a:prstGeom prst="rect">
            <a:avLst/>
          </a:prstGeom>
          <a:noFill/>
          <a:ln>
            <a:noFill/>
          </a:ln>
        </p:spPr>
      </p:pic>
      <p:cxnSp>
        <p:nvCxnSpPr>
          <p:cNvPr id="279" name="Google Shape;279;p32"/>
          <p:cNvCxnSpPr/>
          <p:nvPr/>
        </p:nvCxnSpPr>
        <p:spPr>
          <a:xfrm>
            <a:off x="-106654" y="722489"/>
            <a:ext cx="16811180" cy="0"/>
          </a:xfrm>
          <a:prstGeom prst="straightConnector1">
            <a:avLst/>
          </a:prstGeom>
          <a:noFill/>
          <a:ln w="9525" cap="flat" cmpd="sng">
            <a:solidFill>
              <a:srgbClr val="24337A"/>
            </a:solidFill>
            <a:prstDash val="solid"/>
            <a:round/>
            <a:headEnd type="none" w="med" len="med"/>
            <a:tailEnd type="none" w="med" len="med"/>
          </a:ln>
        </p:spPr>
      </p:cxnSp>
      <p:sp>
        <p:nvSpPr>
          <p:cNvPr id="280" name="Google Shape;280;p32"/>
          <p:cNvSpPr/>
          <p:nvPr/>
        </p:nvSpPr>
        <p:spPr>
          <a:xfrm rot="-5400000">
            <a:off x="11933527" y="4770937"/>
            <a:ext cx="9753600" cy="211633"/>
          </a:xfrm>
          <a:prstGeom prst="rect">
            <a:avLst/>
          </a:prstGeom>
          <a:solidFill>
            <a:srgbClr val="24337A"/>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81" name="Google Shape;281;p32"/>
          <p:cNvSpPr/>
          <p:nvPr/>
        </p:nvSpPr>
        <p:spPr>
          <a:xfrm rot="-5400000">
            <a:off x="12144834" y="4770937"/>
            <a:ext cx="9753600" cy="211633"/>
          </a:xfrm>
          <a:prstGeom prst="rect">
            <a:avLst/>
          </a:prstGeom>
          <a:solidFill>
            <a:srgbClr val="24337A">
              <a:alpha val="6235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82" name="Google Shape;282;p32"/>
          <p:cNvSpPr/>
          <p:nvPr/>
        </p:nvSpPr>
        <p:spPr>
          <a:xfrm rot="-5400000">
            <a:off x="12357918" y="4770937"/>
            <a:ext cx="9753600" cy="211633"/>
          </a:xfrm>
          <a:prstGeom prst="rect">
            <a:avLst/>
          </a:prstGeom>
          <a:solidFill>
            <a:srgbClr val="24337A">
              <a:alpha val="2039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Tree>
    <p:extLst>
      <p:ext uri="{BB962C8B-B14F-4D97-AF65-F5344CB8AC3E}">
        <p14:creationId xmlns:p14="http://schemas.microsoft.com/office/powerpoint/2010/main" val="3672243925"/>
      </p:ext>
    </p:extLst>
  </p:cSld>
  <p:clrMapOvr>
    <a:masterClrMapping/>
  </p:clrMapOvr>
  <p:extLst>
    <p:ext uri="{DCECCB84-F9BA-43D5-87BE-67443E8EF086}">
      <p15:sldGuideLst xmlns:p15="http://schemas.microsoft.com/office/powerpoint/2012/main">
        <p15:guide id="1" pos="7392">
          <p15:clr>
            <a:srgbClr val="FA7B17"/>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1 1 1">
  <p:cSld name="Section header 1 1 1">
    <p:spTree>
      <p:nvGrpSpPr>
        <p:cNvPr id="1" name="Shape 283"/>
        <p:cNvGrpSpPr/>
        <p:nvPr/>
      </p:nvGrpSpPr>
      <p:grpSpPr>
        <a:xfrm>
          <a:off x="0" y="0"/>
          <a:ext cx="0" cy="0"/>
          <a:chOff x="0" y="0"/>
          <a:chExt cx="0" cy="0"/>
        </a:xfrm>
      </p:grpSpPr>
      <p:pic>
        <p:nvPicPr>
          <p:cNvPr id="284" name="Google Shape;284;p33"/>
          <p:cNvPicPr preferRelativeResize="0"/>
          <p:nvPr/>
        </p:nvPicPr>
        <p:blipFill>
          <a:blip r:embed="rId2">
            <a:alphaModFix/>
          </a:blip>
          <a:stretch>
            <a:fillRect/>
          </a:stretch>
        </p:blipFill>
        <p:spPr>
          <a:xfrm>
            <a:off x="14808583" y="147910"/>
            <a:ext cx="1663812" cy="345850"/>
          </a:xfrm>
          <a:prstGeom prst="rect">
            <a:avLst/>
          </a:prstGeom>
          <a:noFill/>
          <a:ln>
            <a:noFill/>
          </a:ln>
        </p:spPr>
      </p:pic>
      <p:cxnSp>
        <p:nvCxnSpPr>
          <p:cNvPr id="285" name="Google Shape;285;p33"/>
          <p:cNvCxnSpPr/>
          <p:nvPr/>
        </p:nvCxnSpPr>
        <p:spPr>
          <a:xfrm>
            <a:off x="-106654" y="722489"/>
            <a:ext cx="16811180" cy="0"/>
          </a:xfrm>
          <a:prstGeom prst="straightConnector1">
            <a:avLst/>
          </a:prstGeom>
          <a:noFill/>
          <a:ln w="9525" cap="flat" cmpd="sng">
            <a:solidFill>
              <a:srgbClr val="24337A"/>
            </a:solidFill>
            <a:prstDash val="solid"/>
            <a:round/>
            <a:headEnd type="none" w="med" len="med"/>
            <a:tailEnd type="none" w="med" len="med"/>
          </a:ln>
        </p:spPr>
      </p:cxnSp>
      <p:sp>
        <p:nvSpPr>
          <p:cNvPr id="286" name="Google Shape;286;p33"/>
          <p:cNvSpPr/>
          <p:nvPr/>
        </p:nvSpPr>
        <p:spPr>
          <a:xfrm rot="-5400000">
            <a:off x="11933527" y="4770937"/>
            <a:ext cx="9753600" cy="211633"/>
          </a:xfrm>
          <a:prstGeom prst="rect">
            <a:avLst/>
          </a:prstGeom>
          <a:solidFill>
            <a:srgbClr val="24337A"/>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87" name="Google Shape;287;p33"/>
          <p:cNvSpPr/>
          <p:nvPr/>
        </p:nvSpPr>
        <p:spPr>
          <a:xfrm rot="-5400000">
            <a:off x="12144834" y="4770937"/>
            <a:ext cx="9753600" cy="211633"/>
          </a:xfrm>
          <a:prstGeom prst="rect">
            <a:avLst/>
          </a:prstGeom>
          <a:solidFill>
            <a:srgbClr val="24337A">
              <a:alpha val="6235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88" name="Google Shape;288;p33"/>
          <p:cNvSpPr/>
          <p:nvPr/>
        </p:nvSpPr>
        <p:spPr>
          <a:xfrm rot="-5400000">
            <a:off x="12357918" y="4770937"/>
            <a:ext cx="9753600" cy="211633"/>
          </a:xfrm>
          <a:prstGeom prst="rect">
            <a:avLst/>
          </a:prstGeom>
          <a:solidFill>
            <a:srgbClr val="24337A">
              <a:alpha val="2039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Tree>
    <p:extLst>
      <p:ext uri="{BB962C8B-B14F-4D97-AF65-F5344CB8AC3E}">
        <p14:creationId xmlns:p14="http://schemas.microsoft.com/office/powerpoint/2010/main" val="2893048092"/>
      </p:ext>
    </p:extLst>
  </p:cSld>
  <p:clrMapOvr>
    <a:masterClrMapping/>
  </p:clrMapOvr>
  <p:extLst>
    <p:ext uri="{DCECCB84-F9BA-43D5-87BE-67443E8EF086}">
      <p15:sldGuideLst xmlns:p15="http://schemas.microsoft.com/office/powerpoint/2012/main">
        <p15:guide id="1" pos="7392">
          <p15:clr>
            <a:srgbClr val="FA7B17"/>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5">
  <p:cSld name="Section header 5">
    <p:spTree>
      <p:nvGrpSpPr>
        <p:cNvPr id="1" name="Shape 289"/>
        <p:cNvGrpSpPr/>
        <p:nvPr/>
      </p:nvGrpSpPr>
      <p:grpSpPr>
        <a:xfrm>
          <a:off x="0" y="0"/>
          <a:ext cx="0" cy="0"/>
          <a:chOff x="0" y="0"/>
          <a:chExt cx="0" cy="0"/>
        </a:xfrm>
      </p:grpSpPr>
      <p:sp>
        <p:nvSpPr>
          <p:cNvPr id="290" name="Google Shape;290;p34"/>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pic>
        <p:nvPicPr>
          <p:cNvPr id="291" name="Google Shape;291;p34"/>
          <p:cNvPicPr preferRelativeResize="0"/>
          <p:nvPr/>
        </p:nvPicPr>
        <p:blipFill>
          <a:blip r:embed="rId2">
            <a:alphaModFix/>
          </a:blip>
          <a:stretch>
            <a:fillRect/>
          </a:stretch>
        </p:blipFill>
        <p:spPr>
          <a:xfrm>
            <a:off x="14808583" y="147910"/>
            <a:ext cx="1663812" cy="345850"/>
          </a:xfrm>
          <a:prstGeom prst="rect">
            <a:avLst/>
          </a:prstGeom>
          <a:noFill/>
          <a:ln>
            <a:noFill/>
          </a:ln>
        </p:spPr>
      </p:pic>
      <p:sp>
        <p:nvSpPr>
          <p:cNvPr id="292" name="Google Shape;292;p34"/>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cxnSp>
        <p:nvCxnSpPr>
          <p:cNvPr id="293" name="Google Shape;293;p34"/>
          <p:cNvCxnSpPr/>
          <p:nvPr/>
        </p:nvCxnSpPr>
        <p:spPr>
          <a:xfrm>
            <a:off x="-106654" y="722489"/>
            <a:ext cx="16811180" cy="0"/>
          </a:xfrm>
          <a:prstGeom prst="straightConnector1">
            <a:avLst/>
          </a:prstGeom>
          <a:noFill/>
          <a:ln w="9525" cap="flat" cmpd="sng">
            <a:solidFill>
              <a:srgbClr val="51C5D5"/>
            </a:solidFill>
            <a:prstDash val="solid"/>
            <a:round/>
            <a:headEnd type="none" w="med" len="med"/>
            <a:tailEnd type="none" w="med" len="med"/>
          </a:ln>
        </p:spPr>
      </p:cxnSp>
      <p:sp>
        <p:nvSpPr>
          <p:cNvPr id="294" name="Google Shape;294;p34"/>
          <p:cNvSpPr/>
          <p:nvPr/>
        </p:nvSpPr>
        <p:spPr>
          <a:xfrm rot="-5400000">
            <a:off x="11880059" y="4781711"/>
            <a:ext cx="9843627" cy="223011"/>
          </a:xfrm>
          <a:prstGeom prst="rect">
            <a:avLst/>
          </a:prstGeom>
          <a:solidFill>
            <a:srgbClr val="51C5D5"/>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95" name="Google Shape;295;p34"/>
          <p:cNvSpPr/>
          <p:nvPr/>
        </p:nvSpPr>
        <p:spPr>
          <a:xfrm rot="-5400000">
            <a:off x="12102724" y="4781711"/>
            <a:ext cx="9843627" cy="223011"/>
          </a:xfrm>
          <a:prstGeom prst="rect">
            <a:avLst/>
          </a:prstGeom>
          <a:solidFill>
            <a:srgbClr val="7FCFD2">
              <a:alpha val="6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96" name="Google Shape;296;p34"/>
          <p:cNvSpPr/>
          <p:nvPr/>
        </p:nvSpPr>
        <p:spPr>
          <a:xfrm rot="-5400000">
            <a:off x="12327260" y="4781711"/>
            <a:ext cx="9843627" cy="223011"/>
          </a:xfrm>
          <a:prstGeom prst="rect">
            <a:avLst/>
          </a:prstGeom>
          <a:solidFill>
            <a:srgbClr val="7FCFD2">
              <a:alpha val="2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Tree>
    <p:extLst>
      <p:ext uri="{BB962C8B-B14F-4D97-AF65-F5344CB8AC3E}">
        <p14:creationId xmlns:p14="http://schemas.microsoft.com/office/powerpoint/2010/main" val="22629352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Custom Layout 2">
  <p:cSld name="1_Custom Layout 2">
    <p:spTree>
      <p:nvGrpSpPr>
        <p:cNvPr id="1" name="Shape 297"/>
        <p:cNvGrpSpPr/>
        <p:nvPr/>
      </p:nvGrpSpPr>
      <p:grpSpPr>
        <a:xfrm>
          <a:off x="0" y="0"/>
          <a:ext cx="0" cy="0"/>
          <a:chOff x="0" y="0"/>
          <a:chExt cx="0" cy="0"/>
        </a:xfrm>
      </p:grpSpPr>
      <p:sp>
        <p:nvSpPr>
          <p:cNvPr id="298" name="Google Shape;298;p35"/>
          <p:cNvSpPr txBox="1">
            <a:spLocks noGrp="1"/>
          </p:cNvSpPr>
          <p:nvPr>
            <p:ph type="title"/>
          </p:nvPr>
        </p:nvSpPr>
        <p:spPr>
          <a:xfrm>
            <a:off x="368594" y="212174"/>
            <a:ext cx="16416359" cy="817067"/>
          </a:xfrm>
          <a:prstGeom prst="rect">
            <a:avLst/>
          </a:prstGeom>
          <a:noFill/>
          <a:ln>
            <a:noFill/>
          </a:ln>
        </p:spPr>
        <p:txBody>
          <a:bodyPr spcFirstLastPara="1" wrap="square" lIns="64275" tIns="32125" rIns="64275" bIns="32125" anchor="ctr" anchorCtr="0">
            <a:normAutofit/>
          </a:bodyPr>
          <a:lstStyle>
            <a:lvl1pPr lvl="0" algn="l" rtl="0">
              <a:lnSpc>
                <a:spcPct val="100000"/>
              </a:lnSpc>
              <a:spcBef>
                <a:spcPts val="0"/>
              </a:spcBef>
              <a:spcAft>
                <a:spcPts val="0"/>
              </a:spcAft>
              <a:buClr>
                <a:srgbClr val="D3010D"/>
              </a:buClr>
              <a:buSzPts val="3400"/>
              <a:buFont typeface="ColgateReady Light"/>
              <a:buNone/>
              <a:defRPr/>
            </a:lvl1pPr>
            <a:lvl2pPr lvl="1" algn="l" rtl="0">
              <a:lnSpc>
                <a:spcPct val="100000"/>
              </a:lnSpc>
              <a:spcBef>
                <a:spcPts val="0"/>
              </a:spcBef>
              <a:spcAft>
                <a:spcPts val="0"/>
              </a:spcAft>
              <a:buClr>
                <a:srgbClr val="D3010D"/>
              </a:buClr>
              <a:buSzPts val="1800"/>
              <a:buNone/>
              <a:defRPr/>
            </a:lvl2pPr>
            <a:lvl3pPr lvl="2" algn="l" rtl="0">
              <a:lnSpc>
                <a:spcPct val="100000"/>
              </a:lnSpc>
              <a:spcBef>
                <a:spcPts val="0"/>
              </a:spcBef>
              <a:spcAft>
                <a:spcPts val="0"/>
              </a:spcAft>
              <a:buClr>
                <a:srgbClr val="D3010D"/>
              </a:buClr>
              <a:buSzPts val="1800"/>
              <a:buNone/>
              <a:defRPr/>
            </a:lvl3pPr>
            <a:lvl4pPr lvl="3" algn="l" rtl="0">
              <a:lnSpc>
                <a:spcPct val="100000"/>
              </a:lnSpc>
              <a:spcBef>
                <a:spcPts val="0"/>
              </a:spcBef>
              <a:spcAft>
                <a:spcPts val="0"/>
              </a:spcAft>
              <a:buClr>
                <a:srgbClr val="D3010D"/>
              </a:buClr>
              <a:buSzPts val="1800"/>
              <a:buNone/>
              <a:defRPr/>
            </a:lvl4pPr>
            <a:lvl5pPr lvl="4" algn="l" rtl="0">
              <a:lnSpc>
                <a:spcPct val="100000"/>
              </a:lnSpc>
              <a:spcBef>
                <a:spcPts val="0"/>
              </a:spcBef>
              <a:spcAft>
                <a:spcPts val="0"/>
              </a:spcAft>
              <a:buClr>
                <a:srgbClr val="D3010D"/>
              </a:buClr>
              <a:buSzPts val="1800"/>
              <a:buNone/>
              <a:defRPr/>
            </a:lvl5pPr>
            <a:lvl6pPr lvl="5" algn="l" rtl="0">
              <a:lnSpc>
                <a:spcPct val="100000"/>
              </a:lnSpc>
              <a:spcBef>
                <a:spcPts val="0"/>
              </a:spcBef>
              <a:spcAft>
                <a:spcPts val="0"/>
              </a:spcAft>
              <a:buClr>
                <a:srgbClr val="D3010D"/>
              </a:buClr>
              <a:buSzPts val="1800"/>
              <a:buNone/>
              <a:defRPr/>
            </a:lvl6pPr>
            <a:lvl7pPr lvl="6" algn="l" rtl="0">
              <a:lnSpc>
                <a:spcPct val="100000"/>
              </a:lnSpc>
              <a:spcBef>
                <a:spcPts val="0"/>
              </a:spcBef>
              <a:spcAft>
                <a:spcPts val="0"/>
              </a:spcAft>
              <a:buClr>
                <a:srgbClr val="D3010D"/>
              </a:buClr>
              <a:buSzPts val="1800"/>
              <a:buNone/>
              <a:defRPr/>
            </a:lvl7pPr>
            <a:lvl8pPr lvl="7" algn="l" rtl="0">
              <a:lnSpc>
                <a:spcPct val="100000"/>
              </a:lnSpc>
              <a:spcBef>
                <a:spcPts val="0"/>
              </a:spcBef>
              <a:spcAft>
                <a:spcPts val="0"/>
              </a:spcAft>
              <a:buClr>
                <a:srgbClr val="D3010D"/>
              </a:buClr>
              <a:buSzPts val="1800"/>
              <a:buNone/>
              <a:defRPr/>
            </a:lvl8pPr>
            <a:lvl9pPr lvl="8" algn="l" rtl="0">
              <a:lnSpc>
                <a:spcPct val="100000"/>
              </a:lnSpc>
              <a:spcBef>
                <a:spcPts val="0"/>
              </a:spcBef>
              <a:spcAft>
                <a:spcPts val="0"/>
              </a:spcAft>
              <a:buClr>
                <a:srgbClr val="D3010D"/>
              </a:buClr>
              <a:buSzPts val="1800"/>
              <a:buNone/>
              <a:defRPr/>
            </a:lvl9pPr>
          </a:lstStyle>
          <a:p>
            <a:endParaRPr/>
          </a:p>
        </p:txBody>
      </p:sp>
      <p:sp>
        <p:nvSpPr>
          <p:cNvPr id="299" name="Google Shape;299;p35"/>
          <p:cNvSpPr txBox="1">
            <a:spLocks noGrp="1"/>
          </p:cNvSpPr>
          <p:nvPr>
            <p:ph type="sldNum" idx="12"/>
          </p:nvPr>
        </p:nvSpPr>
        <p:spPr>
          <a:xfrm>
            <a:off x="16241393" y="9296428"/>
            <a:ext cx="461952" cy="343467"/>
          </a:xfrm>
          <a:prstGeom prst="rect">
            <a:avLst/>
          </a:prstGeom>
          <a:noFill/>
          <a:ln>
            <a:noFill/>
          </a:ln>
        </p:spPr>
        <p:txBody>
          <a:bodyPr spcFirstLastPara="1" wrap="square" lIns="35700" tIns="35700" rIns="35700" bIns="35700" anchor="t" anchorCtr="0">
            <a:normAutofit/>
          </a:bodyPr>
          <a:lstStyle>
            <a:lvl1pPr marL="0" marR="0" lvl="0" indent="0" algn="l" rtl="0">
              <a:lnSpc>
                <a:spcPct val="100000"/>
              </a:lnSpc>
              <a:spcBef>
                <a:spcPts val="0"/>
              </a:spcBef>
              <a:spcAft>
                <a:spcPts val="0"/>
              </a:spcAft>
              <a:buClr>
                <a:srgbClr val="000000"/>
              </a:buClr>
              <a:buSzPts val="1100"/>
              <a:buFont typeface="Arial"/>
              <a:buNone/>
              <a:defRPr sz="1564" b="0" i="0" u="none" strike="noStrike" cap="none">
                <a:solidFill>
                  <a:srgbClr val="D3010D"/>
                </a:solidFill>
                <a:latin typeface="Helvetica Neue Light"/>
                <a:ea typeface="Helvetica Neue Light"/>
                <a:cs typeface="Helvetica Neue Light"/>
                <a:sym typeface="Helvetica Neue Light"/>
              </a:defRPr>
            </a:lvl1pPr>
            <a:lvl2pPr marL="0" marR="0" lvl="1" indent="0" algn="l" rtl="0">
              <a:lnSpc>
                <a:spcPct val="100000"/>
              </a:lnSpc>
              <a:spcBef>
                <a:spcPts val="0"/>
              </a:spcBef>
              <a:spcAft>
                <a:spcPts val="0"/>
              </a:spcAft>
              <a:buClr>
                <a:srgbClr val="000000"/>
              </a:buClr>
              <a:buSzPts val="1100"/>
              <a:buFont typeface="Arial"/>
              <a:buNone/>
              <a:defRPr sz="1564" b="0" i="0" u="none" strike="noStrike" cap="none">
                <a:solidFill>
                  <a:srgbClr val="D3010D"/>
                </a:solidFill>
                <a:latin typeface="Helvetica Neue Light"/>
                <a:ea typeface="Helvetica Neue Light"/>
                <a:cs typeface="Helvetica Neue Light"/>
                <a:sym typeface="Helvetica Neue Light"/>
              </a:defRPr>
            </a:lvl2pPr>
            <a:lvl3pPr marL="0" marR="0" lvl="2" indent="0" algn="l" rtl="0">
              <a:lnSpc>
                <a:spcPct val="100000"/>
              </a:lnSpc>
              <a:spcBef>
                <a:spcPts val="0"/>
              </a:spcBef>
              <a:spcAft>
                <a:spcPts val="0"/>
              </a:spcAft>
              <a:buClr>
                <a:srgbClr val="000000"/>
              </a:buClr>
              <a:buSzPts val="1100"/>
              <a:buFont typeface="Arial"/>
              <a:buNone/>
              <a:defRPr sz="1564" b="0" i="0" u="none" strike="noStrike" cap="none">
                <a:solidFill>
                  <a:srgbClr val="D3010D"/>
                </a:solidFill>
                <a:latin typeface="Helvetica Neue Light"/>
                <a:ea typeface="Helvetica Neue Light"/>
                <a:cs typeface="Helvetica Neue Light"/>
                <a:sym typeface="Helvetica Neue Light"/>
              </a:defRPr>
            </a:lvl3pPr>
            <a:lvl4pPr marL="0" marR="0" lvl="3" indent="0" algn="l" rtl="0">
              <a:lnSpc>
                <a:spcPct val="100000"/>
              </a:lnSpc>
              <a:spcBef>
                <a:spcPts val="0"/>
              </a:spcBef>
              <a:spcAft>
                <a:spcPts val="0"/>
              </a:spcAft>
              <a:buClr>
                <a:srgbClr val="000000"/>
              </a:buClr>
              <a:buSzPts val="1100"/>
              <a:buFont typeface="Arial"/>
              <a:buNone/>
              <a:defRPr sz="1564" b="0" i="0" u="none" strike="noStrike" cap="none">
                <a:solidFill>
                  <a:srgbClr val="D3010D"/>
                </a:solidFill>
                <a:latin typeface="Helvetica Neue Light"/>
                <a:ea typeface="Helvetica Neue Light"/>
                <a:cs typeface="Helvetica Neue Light"/>
                <a:sym typeface="Helvetica Neue Light"/>
              </a:defRPr>
            </a:lvl4pPr>
            <a:lvl5pPr marL="0" marR="0" lvl="4" indent="0" algn="l" rtl="0">
              <a:lnSpc>
                <a:spcPct val="100000"/>
              </a:lnSpc>
              <a:spcBef>
                <a:spcPts val="0"/>
              </a:spcBef>
              <a:spcAft>
                <a:spcPts val="0"/>
              </a:spcAft>
              <a:buClr>
                <a:srgbClr val="000000"/>
              </a:buClr>
              <a:buSzPts val="1100"/>
              <a:buFont typeface="Arial"/>
              <a:buNone/>
              <a:defRPr sz="1564" b="0" i="0" u="none" strike="noStrike" cap="none">
                <a:solidFill>
                  <a:srgbClr val="D3010D"/>
                </a:solidFill>
                <a:latin typeface="Helvetica Neue Light"/>
                <a:ea typeface="Helvetica Neue Light"/>
                <a:cs typeface="Helvetica Neue Light"/>
                <a:sym typeface="Helvetica Neue Light"/>
              </a:defRPr>
            </a:lvl5pPr>
            <a:lvl6pPr marL="0" marR="0" lvl="5" indent="0" algn="l" rtl="0">
              <a:lnSpc>
                <a:spcPct val="100000"/>
              </a:lnSpc>
              <a:spcBef>
                <a:spcPts val="0"/>
              </a:spcBef>
              <a:spcAft>
                <a:spcPts val="0"/>
              </a:spcAft>
              <a:buClr>
                <a:srgbClr val="000000"/>
              </a:buClr>
              <a:buSzPts val="1100"/>
              <a:buFont typeface="Arial"/>
              <a:buNone/>
              <a:defRPr sz="1564" b="0" i="0" u="none" strike="noStrike" cap="none">
                <a:solidFill>
                  <a:srgbClr val="D3010D"/>
                </a:solidFill>
                <a:latin typeface="Helvetica Neue Light"/>
                <a:ea typeface="Helvetica Neue Light"/>
                <a:cs typeface="Helvetica Neue Light"/>
                <a:sym typeface="Helvetica Neue Light"/>
              </a:defRPr>
            </a:lvl6pPr>
            <a:lvl7pPr marL="0" marR="0" lvl="6" indent="0" algn="l" rtl="0">
              <a:lnSpc>
                <a:spcPct val="100000"/>
              </a:lnSpc>
              <a:spcBef>
                <a:spcPts val="0"/>
              </a:spcBef>
              <a:spcAft>
                <a:spcPts val="0"/>
              </a:spcAft>
              <a:buClr>
                <a:srgbClr val="000000"/>
              </a:buClr>
              <a:buSzPts val="1100"/>
              <a:buFont typeface="Arial"/>
              <a:buNone/>
              <a:defRPr sz="1564" b="0" i="0" u="none" strike="noStrike" cap="none">
                <a:solidFill>
                  <a:srgbClr val="D3010D"/>
                </a:solidFill>
                <a:latin typeface="Helvetica Neue Light"/>
                <a:ea typeface="Helvetica Neue Light"/>
                <a:cs typeface="Helvetica Neue Light"/>
                <a:sym typeface="Helvetica Neue Light"/>
              </a:defRPr>
            </a:lvl7pPr>
            <a:lvl8pPr marL="0" marR="0" lvl="7" indent="0" algn="l" rtl="0">
              <a:lnSpc>
                <a:spcPct val="100000"/>
              </a:lnSpc>
              <a:spcBef>
                <a:spcPts val="0"/>
              </a:spcBef>
              <a:spcAft>
                <a:spcPts val="0"/>
              </a:spcAft>
              <a:buClr>
                <a:srgbClr val="000000"/>
              </a:buClr>
              <a:buSzPts val="1100"/>
              <a:buFont typeface="Arial"/>
              <a:buNone/>
              <a:defRPr sz="1564" b="0" i="0" u="none" strike="noStrike" cap="none">
                <a:solidFill>
                  <a:srgbClr val="D3010D"/>
                </a:solidFill>
                <a:latin typeface="Helvetica Neue Light"/>
                <a:ea typeface="Helvetica Neue Light"/>
                <a:cs typeface="Helvetica Neue Light"/>
                <a:sym typeface="Helvetica Neue Light"/>
              </a:defRPr>
            </a:lvl8pPr>
            <a:lvl9pPr marL="0" marR="0" lvl="8" indent="0" algn="l" rtl="0">
              <a:lnSpc>
                <a:spcPct val="100000"/>
              </a:lnSpc>
              <a:spcBef>
                <a:spcPts val="0"/>
              </a:spcBef>
              <a:spcAft>
                <a:spcPts val="0"/>
              </a:spcAft>
              <a:buClr>
                <a:srgbClr val="000000"/>
              </a:buClr>
              <a:buSzPts val="1100"/>
              <a:buFont typeface="Arial"/>
              <a:buNone/>
              <a:defRPr sz="1564" b="0" i="0" u="none" strike="noStrike" cap="none">
                <a:solidFill>
                  <a:srgbClr val="D3010D"/>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
        <p:nvSpPr>
          <p:cNvPr id="300" name="Google Shape;300;p35"/>
          <p:cNvSpPr/>
          <p:nvPr/>
        </p:nvSpPr>
        <p:spPr>
          <a:xfrm>
            <a:off x="0" y="9005342"/>
            <a:ext cx="17340263" cy="748800"/>
          </a:xfrm>
          <a:prstGeom prst="rect">
            <a:avLst/>
          </a:prstGeom>
          <a:solidFill>
            <a:srgbClr val="D2010D"/>
          </a:solidFill>
          <a:ln>
            <a:noFill/>
          </a:ln>
        </p:spPr>
        <p:txBody>
          <a:bodyPr spcFirstLastPara="1" wrap="square" lIns="50773" tIns="50773" rIns="50773" bIns="50773" anchor="ctr" anchorCtr="0">
            <a:noAutofit/>
          </a:bodyPr>
          <a:lstStyle/>
          <a:p>
            <a:pPr marL="0" marR="0" lvl="0" indent="0" algn="l" rtl="0">
              <a:lnSpc>
                <a:spcPct val="100000"/>
              </a:lnSpc>
              <a:spcBef>
                <a:spcPts val="0"/>
              </a:spcBef>
              <a:spcAft>
                <a:spcPts val="0"/>
              </a:spcAft>
              <a:buClr>
                <a:srgbClr val="000000"/>
              </a:buClr>
              <a:buSzPts val="2200"/>
              <a:buFont typeface="Arial"/>
              <a:buNone/>
            </a:pPr>
            <a:endParaRPr sz="3129" b="0" i="0" u="none" strike="noStrike" cap="none">
              <a:solidFill>
                <a:srgbClr val="FFFFFF"/>
              </a:solidFill>
              <a:latin typeface="Helvetica Neue"/>
              <a:ea typeface="Helvetica Neue"/>
              <a:cs typeface="Helvetica Neue"/>
              <a:sym typeface="Helvetica Neue"/>
            </a:endParaRPr>
          </a:p>
        </p:txBody>
      </p:sp>
      <p:pic>
        <p:nvPicPr>
          <p:cNvPr id="301" name="Google Shape;301;p35" descr="pasted-image.pdf"/>
          <p:cNvPicPr preferRelativeResize="0"/>
          <p:nvPr/>
        </p:nvPicPr>
        <p:blipFill rotWithShape="1">
          <a:blip r:embed="rId2">
            <a:alphaModFix/>
          </a:blip>
          <a:srcRect/>
          <a:stretch/>
        </p:blipFill>
        <p:spPr>
          <a:xfrm>
            <a:off x="220148" y="9005342"/>
            <a:ext cx="1507124" cy="561215"/>
          </a:xfrm>
          <a:prstGeom prst="rect">
            <a:avLst/>
          </a:prstGeom>
          <a:noFill/>
          <a:ln>
            <a:noFill/>
          </a:ln>
        </p:spPr>
      </p:pic>
      <p:sp>
        <p:nvSpPr>
          <p:cNvPr id="302" name="Google Shape;302;p35"/>
          <p:cNvSpPr txBox="1">
            <a:spLocks noGrp="1"/>
          </p:cNvSpPr>
          <p:nvPr>
            <p:ph type="body" idx="1"/>
          </p:nvPr>
        </p:nvSpPr>
        <p:spPr>
          <a:xfrm>
            <a:off x="1023182" y="1599640"/>
            <a:ext cx="15157370" cy="6513920"/>
          </a:xfrm>
          <a:prstGeom prst="rect">
            <a:avLst/>
          </a:prstGeom>
          <a:noFill/>
          <a:ln>
            <a:noFill/>
          </a:ln>
        </p:spPr>
        <p:txBody>
          <a:bodyPr spcFirstLastPara="1" wrap="square" lIns="64275" tIns="32125" rIns="64275" bIns="32125" anchor="t" anchorCtr="0">
            <a:normAutofit/>
          </a:bodyPr>
          <a:lstStyle>
            <a:lvl1pPr marL="650230" lvl="0" indent="-325115" algn="l" rtl="0">
              <a:lnSpc>
                <a:spcPct val="100000"/>
              </a:lnSpc>
              <a:spcBef>
                <a:spcPts val="0"/>
              </a:spcBef>
              <a:spcAft>
                <a:spcPts val="0"/>
              </a:spcAft>
              <a:buClr>
                <a:srgbClr val="000000"/>
              </a:buClr>
              <a:buSzPts val="1800"/>
              <a:buNone/>
              <a:defRPr/>
            </a:lvl1pPr>
            <a:lvl2pPr marL="1300460" lvl="1" indent="-487672" algn="l" rtl="0">
              <a:lnSpc>
                <a:spcPct val="100000"/>
              </a:lnSpc>
              <a:spcBef>
                <a:spcPts val="0"/>
              </a:spcBef>
              <a:spcAft>
                <a:spcPts val="0"/>
              </a:spcAft>
              <a:buClr>
                <a:srgbClr val="000000"/>
              </a:buClr>
              <a:buSzPts val="1800"/>
              <a:buChar char="•"/>
              <a:defRPr/>
            </a:lvl2pPr>
            <a:lvl3pPr marL="1950690" lvl="2" indent="-505734" algn="l" rtl="0">
              <a:lnSpc>
                <a:spcPct val="100000"/>
              </a:lnSpc>
              <a:spcBef>
                <a:spcPts val="0"/>
              </a:spcBef>
              <a:spcAft>
                <a:spcPts val="0"/>
              </a:spcAft>
              <a:buClr>
                <a:schemeClr val="accent2"/>
              </a:buClr>
              <a:buSzPts val="2000"/>
              <a:buChar char="-"/>
              <a:defRPr>
                <a:solidFill>
                  <a:schemeClr val="accent2"/>
                </a:solidFill>
              </a:defRPr>
            </a:lvl3pPr>
            <a:lvl4pPr marL="2600919" lvl="3" indent="-478641" algn="l" rtl="0">
              <a:lnSpc>
                <a:spcPct val="100000"/>
              </a:lnSpc>
              <a:spcBef>
                <a:spcPts val="0"/>
              </a:spcBef>
              <a:spcAft>
                <a:spcPts val="0"/>
              </a:spcAft>
              <a:buClr>
                <a:schemeClr val="accent2"/>
              </a:buClr>
              <a:buSzPts val="1700"/>
              <a:buChar char="-"/>
              <a:defRPr>
                <a:solidFill>
                  <a:schemeClr val="accent2"/>
                </a:solidFill>
              </a:defRPr>
            </a:lvl4pPr>
            <a:lvl5pPr marL="3251149" lvl="4" indent="-325115" algn="l" rtl="0">
              <a:lnSpc>
                <a:spcPct val="100000"/>
              </a:lnSpc>
              <a:spcBef>
                <a:spcPts val="0"/>
              </a:spcBef>
              <a:spcAft>
                <a:spcPts val="0"/>
              </a:spcAft>
              <a:buClr>
                <a:schemeClr val="dk2"/>
              </a:buClr>
              <a:buSzPts val="1800"/>
              <a:buNone/>
              <a:defRPr/>
            </a:lvl5pPr>
            <a:lvl6pPr marL="3901379" lvl="5" indent="-325115" algn="l" rtl="0">
              <a:lnSpc>
                <a:spcPct val="100000"/>
              </a:lnSpc>
              <a:spcBef>
                <a:spcPts val="0"/>
              </a:spcBef>
              <a:spcAft>
                <a:spcPts val="0"/>
              </a:spcAft>
              <a:buClr>
                <a:srgbClr val="969696"/>
              </a:buClr>
              <a:buSzPts val="1800"/>
              <a:buNone/>
              <a:defRPr/>
            </a:lvl6pPr>
            <a:lvl7pPr marL="4551609" lvl="6" indent="-325115" algn="l" rtl="0">
              <a:lnSpc>
                <a:spcPct val="100000"/>
              </a:lnSpc>
              <a:spcBef>
                <a:spcPts val="0"/>
              </a:spcBef>
              <a:spcAft>
                <a:spcPts val="0"/>
              </a:spcAft>
              <a:buClr>
                <a:srgbClr val="969696"/>
              </a:buClr>
              <a:buSzPts val="1800"/>
              <a:buNone/>
              <a:defRPr/>
            </a:lvl7pPr>
            <a:lvl8pPr marL="5201839" lvl="7" indent="-325115" algn="l" rtl="0">
              <a:lnSpc>
                <a:spcPct val="100000"/>
              </a:lnSpc>
              <a:spcBef>
                <a:spcPts val="0"/>
              </a:spcBef>
              <a:spcAft>
                <a:spcPts val="0"/>
              </a:spcAft>
              <a:buClr>
                <a:srgbClr val="969696"/>
              </a:buClr>
              <a:buSzPts val="1800"/>
              <a:buNone/>
              <a:defRPr/>
            </a:lvl8pPr>
            <a:lvl9pPr marL="5852069" lvl="8" indent="-325115" algn="l" rtl="0">
              <a:lnSpc>
                <a:spcPct val="100000"/>
              </a:lnSpc>
              <a:spcBef>
                <a:spcPts val="0"/>
              </a:spcBef>
              <a:spcAft>
                <a:spcPts val="0"/>
              </a:spcAft>
              <a:buClr>
                <a:srgbClr val="969696"/>
              </a:buClr>
              <a:buSzPts val="1800"/>
              <a:buNone/>
              <a:defRPr/>
            </a:lvl9pPr>
          </a:lstStyle>
          <a:p>
            <a:endParaRPr/>
          </a:p>
        </p:txBody>
      </p:sp>
      <p:cxnSp>
        <p:nvCxnSpPr>
          <p:cNvPr id="303" name="Google Shape;303;p35"/>
          <p:cNvCxnSpPr/>
          <p:nvPr/>
        </p:nvCxnSpPr>
        <p:spPr>
          <a:xfrm>
            <a:off x="487706" y="1049429"/>
            <a:ext cx="16296889" cy="0"/>
          </a:xfrm>
          <a:prstGeom prst="straightConnector1">
            <a:avLst/>
          </a:prstGeom>
          <a:noFill/>
          <a:ln w="9525" cap="flat" cmpd="sng">
            <a:solidFill>
              <a:srgbClr val="D3010D"/>
            </a:solidFill>
            <a:prstDash val="solid"/>
            <a:miter lim="400000"/>
            <a:headEnd type="none" w="sm" len="sm"/>
            <a:tailEnd type="none" w="sm" len="sm"/>
          </a:ln>
        </p:spPr>
      </p:cxnSp>
    </p:spTree>
    <p:extLst>
      <p:ext uri="{BB962C8B-B14F-4D97-AF65-F5344CB8AC3E}">
        <p14:creationId xmlns:p14="http://schemas.microsoft.com/office/powerpoint/2010/main" val="38929229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6">
  <p:cSld name="Section header 6">
    <p:spTree>
      <p:nvGrpSpPr>
        <p:cNvPr id="1" name="Shape 304"/>
        <p:cNvGrpSpPr/>
        <p:nvPr/>
      </p:nvGrpSpPr>
      <p:grpSpPr>
        <a:xfrm>
          <a:off x="0" y="0"/>
          <a:ext cx="0" cy="0"/>
          <a:chOff x="0" y="0"/>
          <a:chExt cx="0" cy="0"/>
        </a:xfrm>
      </p:grpSpPr>
      <p:sp>
        <p:nvSpPr>
          <p:cNvPr id="305" name="Google Shape;305;p36"/>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pic>
        <p:nvPicPr>
          <p:cNvPr id="306" name="Google Shape;306;p36"/>
          <p:cNvPicPr preferRelativeResize="0"/>
          <p:nvPr/>
        </p:nvPicPr>
        <p:blipFill>
          <a:blip r:embed="rId2">
            <a:alphaModFix/>
          </a:blip>
          <a:stretch>
            <a:fillRect/>
          </a:stretch>
        </p:blipFill>
        <p:spPr>
          <a:xfrm>
            <a:off x="14808583" y="147910"/>
            <a:ext cx="1663812" cy="345850"/>
          </a:xfrm>
          <a:prstGeom prst="rect">
            <a:avLst/>
          </a:prstGeom>
          <a:noFill/>
          <a:ln>
            <a:noFill/>
          </a:ln>
        </p:spPr>
      </p:pic>
      <p:sp>
        <p:nvSpPr>
          <p:cNvPr id="307" name="Google Shape;307;p36"/>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cxnSp>
        <p:nvCxnSpPr>
          <p:cNvPr id="308" name="Google Shape;308;p36"/>
          <p:cNvCxnSpPr/>
          <p:nvPr/>
        </p:nvCxnSpPr>
        <p:spPr>
          <a:xfrm>
            <a:off x="-106654" y="722489"/>
            <a:ext cx="16811180" cy="0"/>
          </a:xfrm>
          <a:prstGeom prst="straightConnector1">
            <a:avLst/>
          </a:prstGeom>
          <a:noFill/>
          <a:ln w="9525" cap="flat" cmpd="sng">
            <a:solidFill>
              <a:srgbClr val="51C5D5"/>
            </a:solidFill>
            <a:prstDash val="solid"/>
            <a:round/>
            <a:headEnd type="none" w="med" len="med"/>
            <a:tailEnd type="none" w="med" len="med"/>
          </a:ln>
        </p:spPr>
      </p:cxnSp>
      <p:sp>
        <p:nvSpPr>
          <p:cNvPr id="309" name="Google Shape;309;p36"/>
          <p:cNvSpPr/>
          <p:nvPr/>
        </p:nvSpPr>
        <p:spPr>
          <a:xfrm rot="-5400000">
            <a:off x="11880059" y="4781711"/>
            <a:ext cx="9843627" cy="223011"/>
          </a:xfrm>
          <a:prstGeom prst="rect">
            <a:avLst/>
          </a:prstGeom>
          <a:solidFill>
            <a:srgbClr val="51C5D5"/>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310" name="Google Shape;310;p36"/>
          <p:cNvSpPr/>
          <p:nvPr/>
        </p:nvSpPr>
        <p:spPr>
          <a:xfrm rot="-5400000">
            <a:off x="12102724" y="4781711"/>
            <a:ext cx="9843627" cy="223011"/>
          </a:xfrm>
          <a:prstGeom prst="rect">
            <a:avLst/>
          </a:prstGeom>
          <a:solidFill>
            <a:srgbClr val="7FCFD2">
              <a:alpha val="6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311" name="Google Shape;311;p36"/>
          <p:cNvSpPr/>
          <p:nvPr/>
        </p:nvSpPr>
        <p:spPr>
          <a:xfrm rot="-5400000">
            <a:off x="12327260" y="4781711"/>
            <a:ext cx="9843627" cy="223011"/>
          </a:xfrm>
          <a:prstGeom prst="rect">
            <a:avLst/>
          </a:prstGeom>
          <a:solidFill>
            <a:srgbClr val="7FCFD2">
              <a:alpha val="2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Tree>
    <p:extLst>
      <p:ext uri="{BB962C8B-B14F-4D97-AF65-F5344CB8AC3E}">
        <p14:creationId xmlns:p14="http://schemas.microsoft.com/office/powerpoint/2010/main" val="4397678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7">
  <p:cSld name="Section header 7">
    <p:spTree>
      <p:nvGrpSpPr>
        <p:cNvPr id="1" name="Shape 312"/>
        <p:cNvGrpSpPr/>
        <p:nvPr/>
      </p:nvGrpSpPr>
      <p:grpSpPr>
        <a:xfrm>
          <a:off x="0" y="0"/>
          <a:ext cx="0" cy="0"/>
          <a:chOff x="0" y="0"/>
          <a:chExt cx="0" cy="0"/>
        </a:xfrm>
      </p:grpSpPr>
      <p:sp>
        <p:nvSpPr>
          <p:cNvPr id="313" name="Google Shape;313;p37"/>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pic>
        <p:nvPicPr>
          <p:cNvPr id="314" name="Google Shape;314;p37"/>
          <p:cNvPicPr preferRelativeResize="0"/>
          <p:nvPr/>
        </p:nvPicPr>
        <p:blipFill>
          <a:blip r:embed="rId2">
            <a:alphaModFix/>
          </a:blip>
          <a:stretch>
            <a:fillRect/>
          </a:stretch>
        </p:blipFill>
        <p:spPr>
          <a:xfrm>
            <a:off x="14808583" y="147910"/>
            <a:ext cx="1663812" cy="345850"/>
          </a:xfrm>
          <a:prstGeom prst="rect">
            <a:avLst/>
          </a:prstGeom>
          <a:noFill/>
          <a:ln>
            <a:noFill/>
          </a:ln>
        </p:spPr>
      </p:pic>
      <p:sp>
        <p:nvSpPr>
          <p:cNvPr id="315" name="Google Shape;315;p37"/>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cxnSp>
        <p:nvCxnSpPr>
          <p:cNvPr id="316" name="Google Shape;316;p37"/>
          <p:cNvCxnSpPr/>
          <p:nvPr/>
        </p:nvCxnSpPr>
        <p:spPr>
          <a:xfrm>
            <a:off x="-106654" y="722489"/>
            <a:ext cx="16811180" cy="0"/>
          </a:xfrm>
          <a:prstGeom prst="straightConnector1">
            <a:avLst/>
          </a:prstGeom>
          <a:noFill/>
          <a:ln w="9525" cap="flat" cmpd="sng">
            <a:solidFill>
              <a:srgbClr val="51C5D5"/>
            </a:solidFill>
            <a:prstDash val="solid"/>
            <a:round/>
            <a:headEnd type="none" w="med" len="med"/>
            <a:tailEnd type="none" w="med" len="med"/>
          </a:ln>
        </p:spPr>
      </p:cxnSp>
      <p:sp>
        <p:nvSpPr>
          <p:cNvPr id="317" name="Google Shape;317;p37"/>
          <p:cNvSpPr/>
          <p:nvPr/>
        </p:nvSpPr>
        <p:spPr>
          <a:xfrm rot="-5400000">
            <a:off x="11880059" y="4781711"/>
            <a:ext cx="9843627" cy="223011"/>
          </a:xfrm>
          <a:prstGeom prst="rect">
            <a:avLst/>
          </a:prstGeom>
          <a:solidFill>
            <a:srgbClr val="51C5D5"/>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318" name="Google Shape;318;p37"/>
          <p:cNvSpPr/>
          <p:nvPr/>
        </p:nvSpPr>
        <p:spPr>
          <a:xfrm rot="-5400000">
            <a:off x="12102724" y="4781711"/>
            <a:ext cx="9843627" cy="223011"/>
          </a:xfrm>
          <a:prstGeom prst="rect">
            <a:avLst/>
          </a:prstGeom>
          <a:solidFill>
            <a:srgbClr val="7FCFD2">
              <a:alpha val="6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319" name="Google Shape;319;p37"/>
          <p:cNvSpPr/>
          <p:nvPr/>
        </p:nvSpPr>
        <p:spPr>
          <a:xfrm rot="-5400000">
            <a:off x="12327260" y="4781711"/>
            <a:ext cx="9843627" cy="223011"/>
          </a:xfrm>
          <a:prstGeom prst="rect">
            <a:avLst/>
          </a:prstGeom>
          <a:solidFill>
            <a:srgbClr val="7FCFD2">
              <a:alpha val="2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Tree>
    <p:extLst>
      <p:ext uri="{BB962C8B-B14F-4D97-AF65-F5344CB8AC3E}">
        <p14:creationId xmlns:p14="http://schemas.microsoft.com/office/powerpoint/2010/main" val="13892457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320"/>
        <p:cNvGrpSpPr/>
        <p:nvPr/>
      </p:nvGrpSpPr>
      <p:grpSpPr>
        <a:xfrm>
          <a:off x="0" y="0"/>
          <a:ext cx="0" cy="0"/>
          <a:chOff x="0" y="0"/>
          <a:chExt cx="0" cy="0"/>
        </a:xfrm>
      </p:grpSpPr>
      <p:sp>
        <p:nvSpPr>
          <p:cNvPr id="321" name="Google Shape;321;p38"/>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pic>
        <p:nvPicPr>
          <p:cNvPr id="322" name="Google Shape;322;p38"/>
          <p:cNvPicPr preferRelativeResize="0"/>
          <p:nvPr/>
        </p:nvPicPr>
        <p:blipFill>
          <a:blip r:embed="rId2">
            <a:alphaModFix/>
          </a:blip>
          <a:stretch>
            <a:fillRect/>
          </a:stretch>
        </p:blipFill>
        <p:spPr>
          <a:xfrm>
            <a:off x="14808583" y="147910"/>
            <a:ext cx="1663812" cy="345850"/>
          </a:xfrm>
          <a:prstGeom prst="rect">
            <a:avLst/>
          </a:prstGeom>
          <a:noFill/>
          <a:ln>
            <a:noFill/>
          </a:ln>
        </p:spPr>
      </p:pic>
      <p:sp>
        <p:nvSpPr>
          <p:cNvPr id="323" name="Google Shape;323;p38"/>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cxnSp>
        <p:nvCxnSpPr>
          <p:cNvPr id="324" name="Google Shape;324;p38"/>
          <p:cNvCxnSpPr/>
          <p:nvPr/>
        </p:nvCxnSpPr>
        <p:spPr>
          <a:xfrm>
            <a:off x="-106654" y="722489"/>
            <a:ext cx="16811180" cy="0"/>
          </a:xfrm>
          <a:prstGeom prst="straightConnector1">
            <a:avLst/>
          </a:prstGeom>
          <a:noFill/>
          <a:ln w="9525" cap="flat" cmpd="sng">
            <a:solidFill>
              <a:srgbClr val="51C5D5"/>
            </a:solidFill>
            <a:prstDash val="solid"/>
            <a:round/>
            <a:headEnd type="none" w="med" len="med"/>
            <a:tailEnd type="none" w="med" len="med"/>
          </a:ln>
        </p:spPr>
      </p:cxnSp>
      <p:sp>
        <p:nvSpPr>
          <p:cNvPr id="325" name="Google Shape;325;p38"/>
          <p:cNvSpPr/>
          <p:nvPr/>
        </p:nvSpPr>
        <p:spPr>
          <a:xfrm rot="-5400000">
            <a:off x="11880059" y="4781711"/>
            <a:ext cx="9843627" cy="223011"/>
          </a:xfrm>
          <a:prstGeom prst="rect">
            <a:avLst/>
          </a:prstGeom>
          <a:solidFill>
            <a:srgbClr val="51C5D5"/>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326" name="Google Shape;326;p38"/>
          <p:cNvSpPr/>
          <p:nvPr/>
        </p:nvSpPr>
        <p:spPr>
          <a:xfrm rot="-5400000">
            <a:off x="12102724" y="4781711"/>
            <a:ext cx="9843627" cy="223011"/>
          </a:xfrm>
          <a:prstGeom prst="rect">
            <a:avLst/>
          </a:prstGeom>
          <a:solidFill>
            <a:srgbClr val="7FCFD2">
              <a:alpha val="6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327" name="Google Shape;327;p38"/>
          <p:cNvSpPr/>
          <p:nvPr/>
        </p:nvSpPr>
        <p:spPr>
          <a:xfrm rot="-5400000">
            <a:off x="12327260" y="4781711"/>
            <a:ext cx="9843627" cy="223011"/>
          </a:xfrm>
          <a:prstGeom prst="rect">
            <a:avLst/>
          </a:prstGeom>
          <a:solidFill>
            <a:srgbClr val="7FCFD2">
              <a:alpha val="2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Tree>
    <p:extLst>
      <p:ext uri="{BB962C8B-B14F-4D97-AF65-F5344CB8AC3E}">
        <p14:creationId xmlns:p14="http://schemas.microsoft.com/office/powerpoint/2010/main" val="570707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Tree>
    <p:extLst>
      <p:ext uri="{BB962C8B-B14F-4D97-AF65-F5344CB8AC3E}">
        <p14:creationId xmlns:p14="http://schemas.microsoft.com/office/powerpoint/2010/main" val="659861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ustom Layout 2">
  <p:cSld name="Custom Layout 2">
    <p:spTree>
      <p:nvGrpSpPr>
        <p:cNvPr id="1" name="Shape 328"/>
        <p:cNvGrpSpPr/>
        <p:nvPr/>
      </p:nvGrpSpPr>
      <p:grpSpPr>
        <a:xfrm>
          <a:off x="0" y="0"/>
          <a:ext cx="0" cy="0"/>
          <a:chOff x="0" y="0"/>
          <a:chExt cx="0" cy="0"/>
        </a:xfrm>
      </p:grpSpPr>
      <p:sp>
        <p:nvSpPr>
          <p:cNvPr id="329" name="Google Shape;329;p39"/>
          <p:cNvSpPr txBox="1">
            <a:spLocks noGrp="1"/>
          </p:cNvSpPr>
          <p:nvPr>
            <p:ph type="title"/>
          </p:nvPr>
        </p:nvSpPr>
        <p:spPr>
          <a:xfrm>
            <a:off x="591094" y="843900"/>
            <a:ext cx="16158076" cy="1085867"/>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30" name="Google Shape;330;p39"/>
          <p:cNvPicPr preferRelativeResize="0"/>
          <p:nvPr/>
        </p:nvPicPr>
        <p:blipFill>
          <a:blip r:embed="rId2">
            <a:alphaModFix/>
          </a:blip>
          <a:stretch>
            <a:fillRect/>
          </a:stretch>
        </p:blipFill>
        <p:spPr>
          <a:xfrm>
            <a:off x="0" y="0"/>
            <a:ext cx="17340263" cy="7315200"/>
          </a:xfrm>
          <a:prstGeom prst="rect">
            <a:avLst/>
          </a:prstGeom>
          <a:noFill/>
          <a:ln>
            <a:noFill/>
          </a:ln>
        </p:spPr>
      </p:pic>
      <p:pic>
        <p:nvPicPr>
          <p:cNvPr id="331" name="Google Shape;331;p39"/>
          <p:cNvPicPr preferRelativeResize="0"/>
          <p:nvPr/>
        </p:nvPicPr>
        <p:blipFill>
          <a:blip r:embed="rId3">
            <a:alphaModFix/>
          </a:blip>
          <a:stretch>
            <a:fillRect/>
          </a:stretch>
        </p:blipFill>
        <p:spPr>
          <a:xfrm>
            <a:off x="0" y="0"/>
            <a:ext cx="17340263" cy="7315200"/>
          </a:xfrm>
          <a:prstGeom prst="rect">
            <a:avLst/>
          </a:prstGeom>
          <a:noFill/>
          <a:ln>
            <a:noFill/>
          </a:ln>
        </p:spPr>
      </p:pic>
    </p:spTree>
    <p:extLst>
      <p:ext uri="{BB962C8B-B14F-4D97-AF65-F5344CB8AC3E}">
        <p14:creationId xmlns:p14="http://schemas.microsoft.com/office/powerpoint/2010/main" val="39162208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332"/>
        <p:cNvGrpSpPr/>
        <p:nvPr/>
      </p:nvGrpSpPr>
      <p:grpSpPr>
        <a:xfrm>
          <a:off x="0" y="0"/>
          <a:ext cx="0" cy="0"/>
          <a:chOff x="0" y="0"/>
          <a:chExt cx="0" cy="0"/>
        </a:xfrm>
      </p:grpSpPr>
      <p:sp>
        <p:nvSpPr>
          <p:cNvPr id="333" name="Google Shape;333;p40"/>
          <p:cNvSpPr txBox="1">
            <a:spLocks noGrp="1"/>
          </p:cNvSpPr>
          <p:nvPr>
            <p:ph type="title"/>
          </p:nvPr>
        </p:nvSpPr>
        <p:spPr>
          <a:xfrm>
            <a:off x="591094" y="843900"/>
            <a:ext cx="16158076" cy="1085867"/>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34" name="Google Shape;334;p40"/>
          <p:cNvPicPr preferRelativeResize="0"/>
          <p:nvPr/>
        </p:nvPicPr>
        <p:blipFill>
          <a:blip r:embed="rId2">
            <a:alphaModFix/>
          </a:blip>
          <a:stretch>
            <a:fillRect/>
          </a:stretch>
        </p:blipFill>
        <p:spPr>
          <a:xfrm>
            <a:off x="0" y="2"/>
            <a:ext cx="17340263" cy="7315193"/>
          </a:xfrm>
          <a:prstGeom prst="rect">
            <a:avLst/>
          </a:prstGeom>
          <a:noFill/>
          <a:ln>
            <a:noFill/>
          </a:ln>
        </p:spPr>
      </p:pic>
      <p:pic>
        <p:nvPicPr>
          <p:cNvPr id="335" name="Google Shape;335;p40"/>
          <p:cNvPicPr preferRelativeResize="0"/>
          <p:nvPr/>
        </p:nvPicPr>
        <p:blipFill>
          <a:blip r:embed="rId3">
            <a:alphaModFix/>
          </a:blip>
          <a:stretch>
            <a:fillRect/>
          </a:stretch>
        </p:blipFill>
        <p:spPr>
          <a:xfrm>
            <a:off x="0" y="0"/>
            <a:ext cx="17340263" cy="7315200"/>
          </a:xfrm>
          <a:prstGeom prst="rect">
            <a:avLst/>
          </a:prstGeom>
          <a:noFill/>
          <a:ln>
            <a:noFill/>
          </a:ln>
        </p:spPr>
      </p:pic>
    </p:spTree>
    <p:extLst>
      <p:ext uri="{BB962C8B-B14F-4D97-AF65-F5344CB8AC3E}">
        <p14:creationId xmlns:p14="http://schemas.microsoft.com/office/powerpoint/2010/main" val="30201581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ustom Layout 5">
  <p:cSld name="Custom Layout 5">
    <p:spTree>
      <p:nvGrpSpPr>
        <p:cNvPr id="1" name="Shape 336"/>
        <p:cNvGrpSpPr/>
        <p:nvPr/>
      </p:nvGrpSpPr>
      <p:grpSpPr>
        <a:xfrm>
          <a:off x="0" y="0"/>
          <a:ext cx="0" cy="0"/>
          <a:chOff x="0" y="0"/>
          <a:chExt cx="0" cy="0"/>
        </a:xfrm>
      </p:grpSpPr>
      <p:sp>
        <p:nvSpPr>
          <p:cNvPr id="337" name="Google Shape;337;p41"/>
          <p:cNvSpPr txBox="1">
            <a:spLocks noGrp="1"/>
          </p:cNvSpPr>
          <p:nvPr>
            <p:ph type="title"/>
          </p:nvPr>
        </p:nvSpPr>
        <p:spPr>
          <a:xfrm>
            <a:off x="591094" y="843900"/>
            <a:ext cx="16158076" cy="1085867"/>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38" name="Google Shape;338;p41"/>
          <p:cNvPicPr preferRelativeResize="0"/>
          <p:nvPr/>
        </p:nvPicPr>
        <p:blipFill>
          <a:blip r:embed="rId2">
            <a:alphaModFix/>
          </a:blip>
          <a:stretch>
            <a:fillRect/>
          </a:stretch>
        </p:blipFill>
        <p:spPr>
          <a:xfrm>
            <a:off x="1" y="0"/>
            <a:ext cx="17340281" cy="7315200"/>
          </a:xfrm>
          <a:prstGeom prst="rect">
            <a:avLst/>
          </a:prstGeom>
          <a:noFill/>
          <a:ln>
            <a:noFill/>
          </a:ln>
        </p:spPr>
      </p:pic>
      <p:pic>
        <p:nvPicPr>
          <p:cNvPr id="339" name="Google Shape;339;p41"/>
          <p:cNvPicPr preferRelativeResize="0"/>
          <p:nvPr/>
        </p:nvPicPr>
        <p:blipFill>
          <a:blip r:embed="rId3">
            <a:alphaModFix/>
          </a:blip>
          <a:stretch>
            <a:fillRect/>
          </a:stretch>
        </p:blipFill>
        <p:spPr>
          <a:xfrm>
            <a:off x="0" y="0"/>
            <a:ext cx="17340263" cy="7315200"/>
          </a:xfrm>
          <a:prstGeom prst="rect">
            <a:avLst/>
          </a:prstGeom>
          <a:noFill/>
          <a:ln>
            <a:noFill/>
          </a:ln>
        </p:spPr>
      </p:pic>
    </p:spTree>
    <p:extLst>
      <p:ext uri="{BB962C8B-B14F-4D97-AF65-F5344CB8AC3E}">
        <p14:creationId xmlns:p14="http://schemas.microsoft.com/office/powerpoint/2010/main" val="4117503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ustom Layout 6">
  <p:cSld name="Custom Layout 6">
    <p:spTree>
      <p:nvGrpSpPr>
        <p:cNvPr id="1" name="Shape 340"/>
        <p:cNvGrpSpPr/>
        <p:nvPr/>
      </p:nvGrpSpPr>
      <p:grpSpPr>
        <a:xfrm>
          <a:off x="0" y="0"/>
          <a:ext cx="0" cy="0"/>
          <a:chOff x="0" y="0"/>
          <a:chExt cx="0" cy="0"/>
        </a:xfrm>
      </p:grpSpPr>
      <p:sp>
        <p:nvSpPr>
          <p:cNvPr id="341" name="Google Shape;341;p42"/>
          <p:cNvSpPr txBox="1">
            <a:spLocks noGrp="1"/>
          </p:cNvSpPr>
          <p:nvPr>
            <p:ph type="title"/>
          </p:nvPr>
        </p:nvSpPr>
        <p:spPr>
          <a:xfrm>
            <a:off x="591094" y="843900"/>
            <a:ext cx="16158076" cy="1085867"/>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42" name="Google Shape;342;p42"/>
          <p:cNvPicPr preferRelativeResize="0"/>
          <p:nvPr/>
        </p:nvPicPr>
        <p:blipFill>
          <a:blip r:embed="rId2">
            <a:alphaModFix/>
          </a:blip>
          <a:stretch>
            <a:fillRect/>
          </a:stretch>
        </p:blipFill>
        <p:spPr>
          <a:xfrm>
            <a:off x="1" y="0"/>
            <a:ext cx="17340281" cy="7315200"/>
          </a:xfrm>
          <a:prstGeom prst="rect">
            <a:avLst/>
          </a:prstGeom>
          <a:noFill/>
          <a:ln>
            <a:noFill/>
          </a:ln>
        </p:spPr>
      </p:pic>
      <p:pic>
        <p:nvPicPr>
          <p:cNvPr id="343" name="Google Shape;343;p42"/>
          <p:cNvPicPr preferRelativeResize="0"/>
          <p:nvPr/>
        </p:nvPicPr>
        <p:blipFill>
          <a:blip r:embed="rId3">
            <a:alphaModFix/>
          </a:blip>
          <a:stretch>
            <a:fillRect/>
          </a:stretch>
        </p:blipFill>
        <p:spPr>
          <a:xfrm>
            <a:off x="0" y="0"/>
            <a:ext cx="17340263" cy="7315200"/>
          </a:xfrm>
          <a:prstGeom prst="rect">
            <a:avLst/>
          </a:prstGeom>
          <a:noFill/>
          <a:ln>
            <a:noFill/>
          </a:ln>
        </p:spPr>
      </p:pic>
    </p:spTree>
    <p:extLst>
      <p:ext uri="{BB962C8B-B14F-4D97-AF65-F5344CB8AC3E}">
        <p14:creationId xmlns:p14="http://schemas.microsoft.com/office/powerpoint/2010/main" val="26064857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ustom Layout 8">
  <p:cSld name="Custom Layout 8">
    <p:spTree>
      <p:nvGrpSpPr>
        <p:cNvPr id="1" name="Shape 344"/>
        <p:cNvGrpSpPr/>
        <p:nvPr/>
      </p:nvGrpSpPr>
      <p:grpSpPr>
        <a:xfrm>
          <a:off x="0" y="0"/>
          <a:ext cx="0" cy="0"/>
          <a:chOff x="0" y="0"/>
          <a:chExt cx="0" cy="0"/>
        </a:xfrm>
      </p:grpSpPr>
      <p:pic>
        <p:nvPicPr>
          <p:cNvPr id="345" name="Google Shape;345;p43"/>
          <p:cNvPicPr preferRelativeResize="0"/>
          <p:nvPr/>
        </p:nvPicPr>
        <p:blipFill>
          <a:blip r:embed="rId2">
            <a:alphaModFix/>
          </a:blip>
          <a:stretch>
            <a:fillRect/>
          </a:stretch>
        </p:blipFill>
        <p:spPr>
          <a:xfrm>
            <a:off x="0" y="2"/>
            <a:ext cx="17340263" cy="7315207"/>
          </a:xfrm>
          <a:prstGeom prst="rect">
            <a:avLst/>
          </a:prstGeom>
          <a:noFill/>
          <a:ln>
            <a:noFill/>
          </a:ln>
        </p:spPr>
      </p:pic>
      <p:pic>
        <p:nvPicPr>
          <p:cNvPr id="346" name="Google Shape;346;p43"/>
          <p:cNvPicPr preferRelativeResize="0"/>
          <p:nvPr/>
        </p:nvPicPr>
        <p:blipFill>
          <a:blip r:embed="rId3">
            <a:alphaModFix/>
          </a:blip>
          <a:stretch>
            <a:fillRect/>
          </a:stretch>
        </p:blipFill>
        <p:spPr>
          <a:xfrm>
            <a:off x="0" y="0"/>
            <a:ext cx="17340263" cy="7315200"/>
          </a:xfrm>
          <a:prstGeom prst="rect">
            <a:avLst/>
          </a:prstGeom>
          <a:noFill/>
          <a:ln>
            <a:noFill/>
          </a:ln>
        </p:spPr>
      </p:pic>
    </p:spTree>
    <p:extLst>
      <p:ext uri="{BB962C8B-B14F-4D97-AF65-F5344CB8AC3E}">
        <p14:creationId xmlns:p14="http://schemas.microsoft.com/office/powerpoint/2010/main" val="35935720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ustom Layout 3">
  <p:cSld name="Custom Layout 3">
    <p:spTree>
      <p:nvGrpSpPr>
        <p:cNvPr id="1" name="Shape 347"/>
        <p:cNvGrpSpPr/>
        <p:nvPr/>
      </p:nvGrpSpPr>
      <p:grpSpPr>
        <a:xfrm>
          <a:off x="0" y="0"/>
          <a:ext cx="0" cy="0"/>
          <a:chOff x="0" y="0"/>
          <a:chExt cx="0" cy="0"/>
        </a:xfrm>
      </p:grpSpPr>
      <p:sp>
        <p:nvSpPr>
          <p:cNvPr id="348" name="Google Shape;348;p44"/>
          <p:cNvSpPr txBox="1">
            <a:spLocks noGrp="1"/>
          </p:cNvSpPr>
          <p:nvPr>
            <p:ph type="title"/>
          </p:nvPr>
        </p:nvSpPr>
        <p:spPr>
          <a:xfrm>
            <a:off x="591094" y="843900"/>
            <a:ext cx="16158076" cy="1085867"/>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49" name="Google Shape;349;p44"/>
          <p:cNvPicPr preferRelativeResize="0"/>
          <p:nvPr/>
        </p:nvPicPr>
        <p:blipFill>
          <a:blip r:embed="rId2">
            <a:alphaModFix/>
          </a:blip>
          <a:stretch>
            <a:fillRect/>
          </a:stretch>
        </p:blipFill>
        <p:spPr>
          <a:xfrm>
            <a:off x="0" y="2"/>
            <a:ext cx="17340263" cy="7315193"/>
          </a:xfrm>
          <a:prstGeom prst="rect">
            <a:avLst/>
          </a:prstGeom>
          <a:noFill/>
          <a:ln>
            <a:noFill/>
          </a:ln>
        </p:spPr>
      </p:pic>
      <p:pic>
        <p:nvPicPr>
          <p:cNvPr id="350" name="Google Shape;350;p44"/>
          <p:cNvPicPr preferRelativeResize="0"/>
          <p:nvPr/>
        </p:nvPicPr>
        <p:blipFill>
          <a:blip r:embed="rId3">
            <a:alphaModFix/>
          </a:blip>
          <a:stretch>
            <a:fillRect/>
          </a:stretch>
        </p:blipFill>
        <p:spPr>
          <a:xfrm>
            <a:off x="0" y="0"/>
            <a:ext cx="17340263" cy="7315200"/>
          </a:xfrm>
          <a:prstGeom prst="rect">
            <a:avLst/>
          </a:prstGeom>
          <a:noFill/>
          <a:ln>
            <a:noFill/>
          </a:ln>
        </p:spPr>
      </p:pic>
    </p:spTree>
    <p:extLst>
      <p:ext uri="{BB962C8B-B14F-4D97-AF65-F5344CB8AC3E}">
        <p14:creationId xmlns:p14="http://schemas.microsoft.com/office/powerpoint/2010/main" val="5795411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s Only">
  <p:cSld name="Titles Only">
    <p:spTree>
      <p:nvGrpSpPr>
        <p:cNvPr id="1" name="Shape 351"/>
        <p:cNvGrpSpPr/>
        <p:nvPr/>
      </p:nvGrpSpPr>
      <p:grpSpPr>
        <a:xfrm>
          <a:off x="0" y="0"/>
          <a:ext cx="0" cy="0"/>
          <a:chOff x="0" y="0"/>
          <a:chExt cx="0" cy="0"/>
        </a:xfrm>
      </p:grpSpPr>
      <p:sp>
        <p:nvSpPr>
          <p:cNvPr id="352" name="Google Shape;352;p45"/>
          <p:cNvSpPr txBox="1">
            <a:spLocks noGrp="1"/>
          </p:cNvSpPr>
          <p:nvPr>
            <p:ph type="title"/>
          </p:nvPr>
        </p:nvSpPr>
        <p:spPr>
          <a:xfrm>
            <a:off x="443748" y="1220207"/>
            <a:ext cx="16397585" cy="875093"/>
          </a:xfrm>
          <a:prstGeom prst="rect">
            <a:avLst/>
          </a:prstGeom>
          <a:noFill/>
          <a:ln>
            <a:noFill/>
          </a:ln>
        </p:spPr>
        <p:txBody>
          <a:bodyPr spcFirstLastPara="1" wrap="square" lIns="0" tIns="0" rIns="0" bIns="0" anchor="t" anchorCtr="0">
            <a:normAutofit/>
          </a:bodyPr>
          <a:lstStyle>
            <a:lvl1pPr lvl="0" algn="l" rtl="0">
              <a:lnSpc>
                <a:spcPct val="90000"/>
              </a:lnSpc>
              <a:spcBef>
                <a:spcPts val="569"/>
              </a:spcBef>
              <a:spcAft>
                <a:spcPts val="0"/>
              </a:spcAft>
              <a:buClr>
                <a:schemeClr val="dk1"/>
              </a:buClr>
              <a:buSzPts val="3300"/>
              <a:buFont typeface="Calibri"/>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3" name="Google Shape;353;p45"/>
          <p:cNvSpPr txBox="1">
            <a:spLocks noGrp="1"/>
          </p:cNvSpPr>
          <p:nvPr>
            <p:ph type="body" idx="1"/>
          </p:nvPr>
        </p:nvSpPr>
        <p:spPr>
          <a:xfrm>
            <a:off x="443748" y="470895"/>
            <a:ext cx="12740087" cy="839253"/>
          </a:xfrm>
          <a:prstGeom prst="rect">
            <a:avLst/>
          </a:prstGeom>
          <a:noFill/>
          <a:ln>
            <a:noFill/>
          </a:ln>
        </p:spPr>
        <p:txBody>
          <a:bodyPr spcFirstLastPara="1" wrap="square" lIns="0" tIns="0" rIns="0" bIns="0" anchor="b" anchorCtr="0">
            <a:normAutofit/>
          </a:bodyPr>
          <a:lstStyle>
            <a:lvl1pPr marL="650230" lvl="0" indent="-325115" algn="l" rtl="0">
              <a:lnSpc>
                <a:spcPct val="100000"/>
              </a:lnSpc>
              <a:spcBef>
                <a:spcPts val="427"/>
              </a:spcBef>
              <a:spcAft>
                <a:spcPts val="0"/>
              </a:spcAft>
              <a:buClr>
                <a:schemeClr val="lt2"/>
              </a:buClr>
              <a:buSzPts val="1900"/>
              <a:buNone/>
              <a:defRPr sz="2702" b="0">
                <a:solidFill>
                  <a:schemeClr val="lt2"/>
                </a:solidFill>
              </a:defRPr>
            </a:lvl1pPr>
            <a:lvl2pPr marL="1300460" lvl="1" indent="-325115" algn="l" rtl="0">
              <a:lnSpc>
                <a:spcPct val="100000"/>
              </a:lnSpc>
              <a:spcBef>
                <a:spcPts val="427"/>
              </a:spcBef>
              <a:spcAft>
                <a:spcPts val="0"/>
              </a:spcAft>
              <a:buClr>
                <a:schemeClr val="dk1"/>
              </a:buClr>
              <a:buSzPts val="1400"/>
              <a:buNone/>
              <a:defRPr/>
            </a:lvl2pPr>
            <a:lvl3pPr marL="1950690" lvl="2" indent="-451549" algn="l" rtl="0">
              <a:lnSpc>
                <a:spcPct val="100000"/>
              </a:lnSpc>
              <a:spcBef>
                <a:spcPts val="427"/>
              </a:spcBef>
              <a:spcAft>
                <a:spcPts val="0"/>
              </a:spcAft>
              <a:buClr>
                <a:schemeClr val="dk1"/>
              </a:buClr>
              <a:buSzPts val="1400"/>
              <a:buChar char="•"/>
              <a:defRPr/>
            </a:lvl3pPr>
            <a:lvl4pPr marL="2600919" lvl="3" indent="-451549" algn="l" rtl="0">
              <a:lnSpc>
                <a:spcPct val="100000"/>
              </a:lnSpc>
              <a:spcBef>
                <a:spcPts val="427"/>
              </a:spcBef>
              <a:spcAft>
                <a:spcPts val="0"/>
              </a:spcAft>
              <a:buClr>
                <a:schemeClr val="dk1"/>
              </a:buClr>
              <a:buSzPts val="1400"/>
              <a:buChar char="–"/>
              <a:defRPr/>
            </a:lvl4pPr>
            <a:lvl5pPr marL="3251149" lvl="4" indent="-424456" algn="l" rtl="0">
              <a:lnSpc>
                <a:spcPct val="100000"/>
              </a:lnSpc>
              <a:spcBef>
                <a:spcPts val="427"/>
              </a:spcBef>
              <a:spcAft>
                <a:spcPts val="0"/>
              </a:spcAft>
              <a:buClr>
                <a:schemeClr val="dk1"/>
              </a:buClr>
              <a:buSzPts val="1100"/>
              <a:buChar char="•"/>
              <a:defRPr/>
            </a:lvl5pPr>
            <a:lvl6pPr marL="3901379" lvl="5" indent="-451549" algn="l" rtl="0">
              <a:lnSpc>
                <a:spcPct val="100000"/>
              </a:lnSpc>
              <a:spcBef>
                <a:spcPts val="427"/>
              </a:spcBef>
              <a:spcAft>
                <a:spcPts val="0"/>
              </a:spcAft>
              <a:buClr>
                <a:schemeClr val="dk1"/>
              </a:buClr>
              <a:buSzPts val="1400"/>
              <a:buChar char="•"/>
              <a:defRPr/>
            </a:lvl6pPr>
            <a:lvl7pPr marL="4551609" lvl="6" indent="-451549" algn="l" rtl="0">
              <a:lnSpc>
                <a:spcPct val="100000"/>
              </a:lnSpc>
              <a:spcBef>
                <a:spcPts val="427"/>
              </a:spcBef>
              <a:spcAft>
                <a:spcPts val="0"/>
              </a:spcAft>
              <a:buClr>
                <a:schemeClr val="dk1"/>
              </a:buClr>
              <a:buSzPts val="1400"/>
              <a:buChar char="•"/>
              <a:defRPr/>
            </a:lvl7pPr>
            <a:lvl8pPr marL="5201839" lvl="7" indent="-451549" algn="l" rtl="0">
              <a:lnSpc>
                <a:spcPct val="100000"/>
              </a:lnSpc>
              <a:spcBef>
                <a:spcPts val="427"/>
              </a:spcBef>
              <a:spcAft>
                <a:spcPts val="0"/>
              </a:spcAft>
              <a:buClr>
                <a:schemeClr val="dk1"/>
              </a:buClr>
              <a:buSzPts val="1400"/>
              <a:buChar char="•"/>
              <a:defRPr/>
            </a:lvl8pPr>
            <a:lvl9pPr marL="5852069" lvl="8" indent="-451549" algn="l" rtl="0">
              <a:lnSpc>
                <a:spcPct val="100000"/>
              </a:lnSpc>
              <a:spcBef>
                <a:spcPts val="427"/>
              </a:spcBef>
              <a:spcAft>
                <a:spcPts val="0"/>
              </a:spcAft>
              <a:buClr>
                <a:schemeClr val="dk1"/>
              </a:buClr>
              <a:buSzPts val="1400"/>
              <a:buChar char="•"/>
              <a:defRPr/>
            </a:lvl9pPr>
          </a:lstStyle>
          <a:p>
            <a:endParaRPr/>
          </a:p>
        </p:txBody>
      </p:sp>
      <p:sp>
        <p:nvSpPr>
          <p:cNvPr id="354" name="Google Shape;354;p45"/>
          <p:cNvSpPr txBox="1">
            <a:spLocks noGrp="1"/>
          </p:cNvSpPr>
          <p:nvPr>
            <p:ph type="body" idx="2"/>
          </p:nvPr>
        </p:nvSpPr>
        <p:spPr>
          <a:xfrm>
            <a:off x="425919" y="7994246"/>
            <a:ext cx="12739518" cy="603733"/>
          </a:xfrm>
          <a:prstGeom prst="rect">
            <a:avLst/>
          </a:prstGeom>
          <a:noFill/>
          <a:ln>
            <a:noFill/>
          </a:ln>
        </p:spPr>
        <p:txBody>
          <a:bodyPr spcFirstLastPara="1" wrap="square" lIns="0" tIns="0" rIns="0" bIns="0" anchor="b" anchorCtr="0">
            <a:normAutofit/>
          </a:bodyPr>
          <a:lstStyle>
            <a:lvl1pPr marL="650230" lvl="0" indent="-325115" algn="l" rtl="0">
              <a:lnSpc>
                <a:spcPct val="95000"/>
              </a:lnSpc>
              <a:spcBef>
                <a:spcPts val="284"/>
              </a:spcBef>
              <a:spcAft>
                <a:spcPts val="0"/>
              </a:spcAft>
              <a:buClr>
                <a:srgbClr val="434546"/>
              </a:buClr>
              <a:buSzPts val="1000"/>
              <a:buNone/>
              <a:defRPr sz="1422" cap="none">
                <a:solidFill>
                  <a:srgbClr val="434546"/>
                </a:solidFill>
              </a:defRPr>
            </a:lvl1pPr>
            <a:lvl2pPr marL="1300460" lvl="1" indent="-325115" algn="l" rtl="0">
              <a:lnSpc>
                <a:spcPct val="100000"/>
              </a:lnSpc>
              <a:spcBef>
                <a:spcPts val="427"/>
              </a:spcBef>
              <a:spcAft>
                <a:spcPts val="0"/>
              </a:spcAft>
              <a:buClr>
                <a:schemeClr val="dk1"/>
              </a:buClr>
              <a:buSzPts val="1400"/>
              <a:buNone/>
              <a:defRPr/>
            </a:lvl2pPr>
            <a:lvl3pPr marL="1950690" lvl="2" indent="-451549" algn="l" rtl="0">
              <a:lnSpc>
                <a:spcPct val="100000"/>
              </a:lnSpc>
              <a:spcBef>
                <a:spcPts val="427"/>
              </a:spcBef>
              <a:spcAft>
                <a:spcPts val="0"/>
              </a:spcAft>
              <a:buClr>
                <a:schemeClr val="dk1"/>
              </a:buClr>
              <a:buSzPts val="1400"/>
              <a:buChar char="•"/>
              <a:defRPr/>
            </a:lvl3pPr>
            <a:lvl4pPr marL="2600919" lvl="3" indent="-451549" algn="l" rtl="0">
              <a:lnSpc>
                <a:spcPct val="100000"/>
              </a:lnSpc>
              <a:spcBef>
                <a:spcPts val="427"/>
              </a:spcBef>
              <a:spcAft>
                <a:spcPts val="0"/>
              </a:spcAft>
              <a:buClr>
                <a:schemeClr val="dk1"/>
              </a:buClr>
              <a:buSzPts val="1400"/>
              <a:buChar char="–"/>
              <a:defRPr/>
            </a:lvl4pPr>
            <a:lvl5pPr marL="3251149" lvl="4" indent="-424456" algn="l" rtl="0">
              <a:lnSpc>
                <a:spcPct val="100000"/>
              </a:lnSpc>
              <a:spcBef>
                <a:spcPts val="427"/>
              </a:spcBef>
              <a:spcAft>
                <a:spcPts val="0"/>
              </a:spcAft>
              <a:buClr>
                <a:schemeClr val="dk1"/>
              </a:buClr>
              <a:buSzPts val="1100"/>
              <a:buChar char="•"/>
              <a:defRPr/>
            </a:lvl5pPr>
            <a:lvl6pPr marL="3901379" lvl="5" indent="-451549" algn="l" rtl="0">
              <a:lnSpc>
                <a:spcPct val="100000"/>
              </a:lnSpc>
              <a:spcBef>
                <a:spcPts val="427"/>
              </a:spcBef>
              <a:spcAft>
                <a:spcPts val="0"/>
              </a:spcAft>
              <a:buClr>
                <a:schemeClr val="dk1"/>
              </a:buClr>
              <a:buSzPts val="1400"/>
              <a:buChar char="•"/>
              <a:defRPr/>
            </a:lvl6pPr>
            <a:lvl7pPr marL="4551609" lvl="6" indent="-451549" algn="l" rtl="0">
              <a:lnSpc>
                <a:spcPct val="100000"/>
              </a:lnSpc>
              <a:spcBef>
                <a:spcPts val="427"/>
              </a:spcBef>
              <a:spcAft>
                <a:spcPts val="0"/>
              </a:spcAft>
              <a:buClr>
                <a:schemeClr val="dk1"/>
              </a:buClr>
              <a:buSzPts val="1400"/>
              <a:buChar char="•"/>
              <a:defRPr/>
            </a:lvl7pPr>
            <a:lvl8pPr marL="5201839" lvl="7" indent="-451549" algn="l" rtl="0">
              <a:lnSpc>
                <a:spcPct val="100000"/>
              </a:lnSpc>
              <a:spcBef>
                <a:spcPts val="427"/>
              </a:spcBef>
              <a:spcAft>
                <a:spcPts val="0"/>
              </a:spcAft>
              <a:buClr>
                <a:schemeClr val="dk1"/>
              </a:buClr>
              <a:buSzPts val="1400"/>
              <a:buChar char="•"/>
              <a:defRPr/>
            </a:lvl8pPr>
            <a:lvl9pPr marL="5852069" lvl="8" indent="-451549" algn="l" rtl="0">
              <a:lnSpc>
                <a:spcPct val="100000"/>
              </a:lnSpc>
              <a:spcBef>
                <a:spcPts val="427"/>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853972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Layout">
  <p:cSld name="Blank Layout">
    <p:spTree>
      <p:nvGrpSpPr>
        <p:cNvPr id="1" name="Shape 355"/>
        <p:cNvGrpSpPr/>
        <p:nvPr/>
      </p:nvGrpSpPr>
      <p:grpSpPr>
        <a:xfrm>
          <a:off x="0" y="0"/>
          <a:ext cx="0" cy="0"/>
          <a:chOff x="0" y="0"/>
          <a:chExt cx="0" cy="0"/>
        </a:xfrm>
      </p:grpSpPr>
      <p:sp>
        <p:nvSpPr>
          <p:cNvPr id="356" name="Google Shape;356;p46"/>
          <p:cNvSpPr txBox="1">
            <a:spLocks noGrp="1"/>
          </p:cNvSpPr>
          <p:nvPr>
            <p:ph type="sldNum" idx="12"/>
          </p:nvPr>
        </p:nvSpPr>
        <p:spPr>
          <a:xfrm>
            <a:off x="16226693" y="9007124"/>
            <a:ext cx="1040530" cy="746240"/>
          </a:xfrm>
          <a:prstGeom prst="rect">
            <a:avLst/>
          </a:prstGeom>
        </p:spPr>
        <p:txBody>
          <a:bodyPr spcFirstLastPara="1" wrap="square" lIns="91425" tIns="91425" rIns="91425" bIns="91425" anchor="t"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772417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57"/>
        <p:cNvGrpSpPr/>
        <p:nvPr/>
      </p:nvGrpSpPr>
      <p:grpSpPr>
        <a:xfrm>
          <a:off x="0" y="0"/>
          <a:ext cx="0" cy="0"/>
          <a:chOff x="0" y="0"/>
          <a:chExt cx="0" cy="0"/>
        </a:xfrm>
      </p:grpSpPr>
      <p:sp>
        <p:nvSpPr>
          <p:cNvPr id="358" name="Google Shape;358;p47"/>
          <p:cNvSpPr txBox="1">
            <a:spLocks noGrp="1"/>
          </p:cNvSpPr>
          <p:nvPr>
            <p:ph type="title"/>
          </p:nvPr>
        </p:nvSpPr>
        <p:spPr>
          <a:xfrm>
            <a:off x="368606" y="212174"/>
            <a:ext cx="16416359" cy="817067"/>
          </a:xfrm>
          <a:prstGeom prst="rect">
            <a:avLst/>
          </a:prstGeom>
          <a:noFill/>
          <a:ln>
            <a:noFill/>
          </a:ln>
        </p:spPr>
        <p:txBody>
          <a:bodyPr spcFirstLastPara="1" wrap="square" lIns="64250" tIns="32125" rIns="64250" bIns="32125" anchor="ctr" anchorCtr="0">
            <a:normAutofit/>
          </a:bodyPr>
          <a:lstStyle>
            <a:lvl1pPr lvl="0" algn="l" rtl="0">
              <a:lnSpc>
                <a:spcPct val="100000"/>
              </a:lnSpc>
              <a:spcBef>
                <a:spcPts val="0"/>
              </a:spcBef>
              <a:spcAft>
                <a:spcPts val="0"/>
              </a:spcAft>
              <a:buClr>
                <a:srgbClr val="D3010D"/>
              </a:buClr>
              <a:buSzPts val="3400"/>
              <a:buFont typeface="Arial"/>
              <a:buNone/>
              <a:defRPr/>
            </a:lvl1pPr>
            <a:lvl2pPr lvl="1" algn="l" rtl="0">
              <a:lnSpc>
                <a:spcPct val="100000"/>
              </a:lnSpc>
              <a:spcBef>
                <a:spcPts val="0"/>
              </a:spcBef>
              <a:spcAft>
                <a:spcPts val="0"/>
              </a:spcAft>
              <a:buClr>
                <a:srgbClr val="D3010D"/>
              </a:buClr>
              <a:buSzPts val="1800"/>
              <a:buNone/>
              <a:defRPr/>
            </a:lvl2pPr>
            <a:lvl3pPr lvl="2" algn="l" rtl="0">
              <a:lnSpc>
                <a:spcPct val="100000"/>
              </a:lnSpc>
              <a:spcBef>
                <a:spcPts val="0"/>
              </a:spcBef>
              <a:spcAft>
                <a:spcPts val="0"/>
              </a:spcAft>
              <a:buClr>
                <a:srgbClr val="D3010D"/>
              </a:buClr>
              <a:buSzPts val="1800"/>
              <a:buNone/>
              <a:defRPr/>
            </a:lvl3pPr>
            <a:lvl4pPr lvl="3" algn="l" rtl="0">
              <a:lnSpc>
                <a:spcPct val="100000"/>
              </a:lnSpc>
              <a:spcBef>
                <a:spcPts val="0"/>
              </a:spcBef>
              <a:spcAft>
                <a:spcPts val="0"/>
              </a:spcAft>
              <a:buClr>
                <a:srgbClr val="D3010D"/>
              </a:buClr>
              <a:buSzPts val="1800"/>
              <a:buNone/>
              <a:defRPr/>
            </a:lvl4pPr>
            <a:lvl5pPr lvl="4" algn="l" rtl="0">
              <a:lnSpc>
                <a:spcPct val="100000"/>
              </a:lnSpc>
              <a:spcBef>
                <a:spcPts val="0"/>
              </a:spcBef>
              <a:spcAft>
                <a:spcPts val="0"/>
              </a:spcAft>
              <a:buClr>
                <a:srgbClr val="D3010D"/>
              </a:buClr>
              <a:buSzPts val="1800"/>
              <a:buNone/>
              <a:defRPr/>
            </a:lvl5pPr>
            <a:lvl6pPr lvl="5" algn="l" rtl="0">
              <a:lnSpc>
                <a:spcPct val="100000"/>
              </a:lnSpc>
              <a:spcBef>
                <a:spcPts val="0"/>
              </a:spcBef>
              <a:spcAft>
                <a:spcPts val="0"/>
              </a:spcAft>
              <a:buClr>
                <a:srgbClr val="D3010D"/>
              </a:buClr>
              <a:buSzPts val="1800"/>
              <a:buNone/>
              <a:defRPr/>
            </a:lvl6pPr>
            <a:lvl7pPr lvl="6" algn="l" rtl="0">
              <a:lnSpc>
                <a:spcPct val="100000"/>
              </a:lnSpc>
              <a:spcBef>
                <a:spcPts val="0"/>
              </a:spcBef>
              <a:spcAft>
                <a:spcPts val="0"/>
              </a:spcAft>
              <a:buClr>
                <a:srgbClr val="D3010D"/>
              </a:buClr>
              <a:buSzPts val="1800"/>
              <a:buNone/>
              <a:defRPr/>
            </a:lvl7pPr>
            <a:lvl8pPr lvl="7" algn="l" rtl="0">
              <a:lnSpc>
                <a:spcPct val="100000"/>
              </a:lnSpc>
              <a:spcBef>
                <a:spcPts val="0"/>
              </a:spcBef>
              <a:spcAft>
                <a:spcPts val="0"/>
              </a:spcAft>
              <a:buClr>
                <a:srgbClr val="D3010D"/>
              </a:buClr>
              <a:buSzPts val="1800"/>
              <a:buNone/>
              <a:defRPr/>
            </a:lvl8pPr>
            <a:lvl9pPr lvl="8" algn="l" rtl="0">
              <a:lnSpc>
                <a:spcPct val="100000"/>
              </a:lnSpc>
              <a:spcBef>
                <a:spcPts val="0"/>
              </a:spcBef>
              <a:spcAft>
                <a:spcPts val="0"/>
              </a:spcAft>
              <a:buClr>
                <a:srgbClr val="D3010D"/>
              </a:buClr>
              <a:buSzPts val="1800"/>
              <a:buNone/>
              <a:defRPr/>
            </a:lvl9pPr>
          </a:lstStyle>
          <a:p>
            <a:endParaRPr/>
          </a:p>
        </p:txBody>
      </p:sp>
      <p:sp>
        <p:nvSpPr>
          <p:cNvPr id="359" name="Google Shape;359;p47"/>
          <p:cNvSpPr txBox="1">
            <a:spLocks noGrp="1"/>
          </p:cNvSpPr>
          <p:nvPr>
            <p:ph type="sldNum" idx="12"/>
          </p:nvPr>
        </p:nvSpPr>
        <p:spPr>
          <a:xfrm>
            <a:off x="16129370" y="9296412"/>
            <a:ext cx="686101" cy="349440"/>
          </a:xfrm>
          <a:prstGeom prst="rect">
            <a:avLst/>
          </a:prstGeom>
          <a:noFill/>
          <a:ln>
            <a:noFill/>
          </a:ln>
        </p:spPr>
        <p:txBody>
          <a:bodyPr spcFirstLastPara="1" wrap="square" lIns="35675" tIns="35675" rIns="35675" bIns="35675" anchor="t" anchorCtr="0">
            <a:norm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fld id="{00000000-1234-1234-1234-123412341234}" type="slidenum">
              <a:rPr lang="en-US" smtClean="0"/>
              <a:pPr/>
              <a:t>‹#›</a:t>
            </a:fld>
            <a:endParaRPr lang="en-US"/>
          </a:p>
        </p:txBody>
      </p:sp>
      <p:sp>
        <p:nvSpPr>
          <p:cNvPr id="360" name="Google Shape;360;p47"/>
          <p:cNvSpPr txBox="1">
            <a:spLocks noGrp="1"/>
          </p:cNvSpPr>
          <p:nvPr>
            <p:ph type="body" idx="1"/>
          </p:nvPr>
        </p:nvSpPr>
        <p:spPr>
          <a:xfrm>
            <a:off x="360622" y="1054101"/>
            <a:ext cx="6223266" cy="461227"/>
          </a:xfrm>
          <a:prstGeom prst="rect">
            <a:avLst/>
          </a:prstGeom>
          <a:noFill/>
          <a:ln>
            <a:noFill/>
          </a:ln>
        </p:spPr>
        <p:txBody>
          <a:bodyPr spcFirstLastPara="1" wrap="square" lIns="64250" tIns="32125" rIns="64250" bIns="32125" anchor="t" anchorCtr="0">
            <a:normAutofit/>
          </a:bodyPr>
          <a:lstStyle>
            <a:lvl1pPr marL="650230" lvl="0" indent="-478641" algn="l" rtl="0">
              <a:lnSpc>
                <a:spcPct val="100000"/>
              </a:lnSpc>
              <a:spcBef>
                <a:spcPts val="0"/>
              </a:spcBef>
              <a:spcAft>
                <a:spcPts val="0"/>
              </a:spcAft>
              <a:buClr>
                <a:srgbClr val="000000"/>
              </a:buClr>
              <a:buSzPts val="1700"/>
              <a:buFont typeface="Arial"/>
              <a:buChar char="●"/>
              <a:defRPr sz="2418">
                <a:solidFill>
                  <a:srgbClr val="000000"/>
                </a:solidFill>
                <a:latin typeface="Arial"/>
                <a:ea typeface="Arial"/>
                <a:cs typeface="Arial"/>
                <a:sym typeface="Arial"/>
              </a:defRPr>
            </a:lvl1pPr>
            <a:lvl2pPr marL="1300460" lvl="1" indent="-487672" algn="l" rtl="0">
              <a:lnSpc>
                <a:spcPct val="100000"/>
              </a:lnSpc>
              <a:spcBef>
                <a:spcPts val="0"/>
              </a:spcBef>
              <a:spcAft>
                <a:spcPts val="0"/>
              </a:spcAft>
              <a:buClr>
                <a:srgbClr val="000000"/>
              </a:buClr>
              <a:buSzPts val="1800"/>
              <a:buChar char="○"/>
              <a:defRPr/>
            </a:lvl2pPr>
            <a:lvl3pPr marL="1950690" lvl="2" indent="-487672" algn="l" rtl="0">
              <a:lnSpc>
                <a:spcPct val="100000"/>
              </a:lnSpc>
              <a:spcBef>
                <a:spcPts val="0"/>
              </a:spcBef>
              <a:spcAft>
                <a:spcPts val="0"/>
              </a:spcAft>
              <a:buClr>
                <a:srgbClr val="666666"/>
              </a:buClr>
              <a:buSzPts val="1800"/>
              <a:buChar char="■"/>
              <a:defRPr/>
            </a:lvl3pPr>
            <a:lvl4pPr marL="2600919" lvl="3" indent="-487672" algn="l" rtl="0">
              <a:lnSpc>
                <a:spcPct val="100000"/>
              </a:lnSpc>
              <a:spcBef>
                <a:spcPts val="0"/>
              </a:spcBef>
              <a:spcAft>
                <a:spcPts val="0"/>
              </a:spcAft>
              <a:buClr>
                <a:srgbClr val="666666"/>
              </a:buClr>
              <a:buSzPts val="1800"/>
              <a:buChar char="●"/>
              <a:defRPr/>
            </a:lvl4pPr>
            <a:lvl5pPr marL="3251149" lvl="4" indent="-487672" algn="l" rtl="0">
              <a:lnSpc>
                <a:spcPct val="100000"/>
              </a:lnSpc>
              <a:spcBef>
                <a:spcPts val="0"/>
              </a:spcBef>
              <a:spcAft>
                <a:spcPts val="0"/>
              </a:spcAft>
              <a:buClr>
                <a:schemeClr val="dk2"/>
              </a:buClr>
              <a:buSzPts val="1800"/>
              <a:buChar char="○"/>
              <a:defRPr/>
            </a:lvl5pPr>
            <a:lvl6pPr marL="3901379" lvl="5" indent="-487672" algn="l" rtl="0">
              <a:lnSpc>
                <a:spcPct val="100000"/>
              </a:lnSpc>
              <a:spcBef>
                <a:spcPts val="0"/>
              </a:spcBef>
              <a:spcAft>
                <a:spcPts val="0"/>
              </a:spcAft>
              <a:buClr>
                <a:srgbClr val="969696"/>
              </a:buClr>
              <a:buSzPts val="1800"/>
              <a:buChar char="■"/>
              <a:defRPr/>
            </a:lvl6pPr>
            <a:lvl7pPr marL="4551609" lvl="6" indent="-487672" algn="l" rtl="0">
              <a:lnSpc>
                <a:spcPct val="100000"/>
              </a:lnSpc>
              <a:spcBef>
                <a:spcPts val="0"/>
              </a:spcBef>
              <a:spcAft>
                <a:spcPts val="0"/>
              </a:spcAft>
              <a:buClr>
                <a:srgbClr val="969696"/>
              </a:buClr>
              <a:buSzPts val="1800"/>
              <a:buChar char="●"/>
              <a:defRPr/>
            </a:lvl7pPr>
            <a:lvl8pPr marL="5201839" lvl="7" indent="-487672" algn="l" rtl="0">
              <a:lnSpc>
                <a:spcPct val="100000"/>
              </a:lnSpc>
              <a:spcBef>
                <a:spcPts val="0"/>
              </a:spcBef>
              <a:spcAft>
                <a:spcPts val="0"/>
              </a:spcAft>
              <a:buClr>
                <a:srgbClr val="969696"/>
              </a:buClr>
              <a:buSzPts val="1800"/>
              <a:buChar char="○"/>
              <a:defRPr/>
            </a:lvl8pPr>
            <a:lvl9pPr marL="5852069" lvl="8" indent="-487672" algn="l" rtl="0">
              <a:lnSpc>
                <a:spcPct val="100000"/>
              </a:lnSpc>
              <a:spcBef>
                <a:spcPts val="0"/>
              </a:spcBef>
              <a:spcAft>
                <a:spcPts val="0"/>
              </a:spcAft>
              <a:buClr>
                <a:srgbClr val="969696"/>
              </a:buClr>
              <a:buSzPts val="1800"/>
              <a:buChar char="■"/>
              <a:defRPr/>
            </a:lvl9pPr>
          </a:lstStyle>
          <a:p>
            <a:endParaRPr/>
          </a:p>
        </p:txBody>
      </p:sp>
      <p:sp>
        <p:nvSpPr>
          <p:cNvPr id="361" name="Google Shape;361;p47"/>
          <p:cNvSpPr/>
          <p:nvPr/>
        </p:nvSpPr>
        <p:spPr>
          <a:xfrm>
            <a:off x="0" y="9005326"/>
            <a:ext cx="17340263" cy="748800"/>
          </a:xfrm>
          <a:prstGeom prst="rect">
            <a:avLst/>
          </a:prstGeom>
          <a:solidFill>
            <a:srgbClr val="D2010D"/>
          </a:solidFill>
          <a:ln>
            <a:noFill/>
          </a:ln>
        </p:spPr>
        <p:txBody>
          <a:bodyPr spcFirstLastPara="1" wrap="square" lIns="50738" tIns="50738" rIns="50738" bIns="50738" anchor="ctr" anchorCtr="0">
            <a:noAutofit/>
          </a:bodyPr>
          <a:lstStyle/>
          <a:p>
            <a:pPr marL="0" marR="0" lvl="0" indent="0" algn="ctr" rtl="0">
              <a:spcBef>
                <a:spcPts val="0"/>
              </a:spcBef>
              <a:spcAft>
                <a:spcPts val="0"/>
              </a:spcAft>
              <a:buNone/>
            </a:pPr>
            <a:endParaRPr sz="3129">
              <a:solidFill>
                <a:srgbClr val="FFFFFF"/>
              </a:solidFill>
              <a:latin typeface="Helvetica Neue"/>
              <a:ea typeface="Helvetica Neue"/>
              <a:cs typeface="Helvetica Neue"/>
              <a:sym typeface="Helvetica Neue"/>
            </a:endParaRPr>
          </a:p>
        </p:txBody>
      </p:sp>
      <p:pic>
        <p:nvPicPr>
          <p:cNvPr id="362" name="Google Shape;362;p47" descr="pasted-image.pdf"/>
          <p:cNvPicPr preferRelativeResize="0"/>
          <p:nvPr/>
        </p:nvPicPr>
        <p:blipFill rotWithShape="1">
          <a:blip r:embed="rId2">
            <a:alphaModFix/>
          </a:blip>
          <a:srcRect/>
          <a:stretch/>
        </p:blipFill>
        <p:spPr>
          <a:xfrm>
            <a:off x="220161" y="9005326"/>
            <a:ext cx="1507124" cy="561215"/>
          </a:xfrm>
          <a:prstGeom prst="rect">
            <a:avLst/>
          </a:prstGeom>
          <a:noFill/>
          <a:ln>
            <a:noFill/>
          </a:ln>
        </p:spPr>
      </p:pic>
      <p:sp>
        <p:nvSpPr>
          <p:cNvPr id="363" name="Google Shape;363;p47"/>
          <p:cNvSpPr txBox="1">
            <a:spLocks noGrp="1"/>
          </p:cNvSpPr>
          <p:nvPr>
            <p:ph type="body" idx="2"/>
          </p:nvPr>
        </p:nvSpPr>
        <p:spPr>
          <a:xfrm>
            <a:off x="1462664" y="2108201"/>
            <a:ext cx="14385364" cy="6005333"/>
          </a:xfrm>
          <a:prstGeom prst="rect">
            <a:avLst/>
          </a:prstGeom>
          <a:noFill/>
          <a:ln>
            <a:noFill/>
          </a:ln>
        </p:spPr>
        <p:txBody>
          <a:bodyPr spcFirstLastPara="1" wrap="square" lIns="64250" tIns="32125" rIns="64250" bIns="32125" anchor="t" anchorCtr="0">
            <a:normAutofit/>
          </a:bodyPr>
          <a:lstStyle>
            <a:lvl1pPr marL="650230" lvl="0" indent="-487672" algn="l" rtl="0">
              <a:lnSpc>
                <a:spcPct val="100000"/>
              </a:lnSpc>
              <a:spcBef>
                <a:spcPts val="0"/>
              </a:spcBef>
              <a:spcAft>
                <a:spcPts val="0"/>
              </a:spcAft>
              <a:buClr>
                <a:srgbClr val="000000"/>
              </a:buClr>
              <a:buSzPts val="1800"/>
              <a:buChar char="●"/>
              <a:defRPr/>
            </a:lvl1pPr>
            <a:lvl2pPr marL="1300460" lvl="1" indent="-487672" algn="l" rtl="0">
              <a:lnSpc>
                <a:spcPct val="100000"/>
              </a:lnSpc>
              <a:spcBef>
                <a:spcPts val="0"/>
              </a:spcBef>
              <a:spcAft>
                <a:spcPts val="0"/>
              </a:spcAft>
              <a:buClr>
                <a:srgbClr val="000000"/>
              </a:buClr>
              <a:buSzPts val="1800"/>
              <a:buChar char="○"/>
              <a:defRPr/>
            </a:lvl2pPr>
            <a:lvl3pPr marL="1950690" lvl="2" indent="-505734" algn="l" rtl="0">
              <a:lnSpc>
                <a:spcPct val="100000"/>
              </a:lnSpc>
              <a:spcBef>
                <a:spcPts val="0"/>
              </a:spcBef>
              <a:spcAft>
                <a:spcPts val="0"/>
              </a:spcAft>
              <a:buClr>
                <a:schemeClr val="accent2"/>
              </a:buClr>
              <a:buSzPts val="2000"/>
              <a:buChar char="■"/>
              <a:defRPr>
                <a:solidFill>
                  <a:schemeClr val="accent2"/>
                </a:solidFill>
              </a:defRPr>
            </a:lvl3pPr>
            <a:lvl4pPr marL="2600919" lvl="3" indent="-478641" algn="l" rtl="0">
              <a:lnSpc>
                <a:spcPct val="100000"/>
              </a:lnSpc>
              <a:spcBef>
                <a:spcPts val="0"/>
              </a:spcBef>
              <a:spcAft>
                <a:spcPts val="0"/>
              </a:spcAft>
              <a:buClr>
                <a:schemeClr val="accent2"/>
              </a:buClr>
              <a:buSzPts val="1700"/>
              <a:buChar char="●"/>
              <a:defRPr>
                <a:solidFill>
                  <a:schemeClr val="accent2"/>
                </a:solidFill>
              </a:defRPr>
            </a:lvl4pPr>
            <a:lvl5pPr marL="3251149" lvl="4" indent="-487672" algn="l" rtl="0">
              <a:lnSpc>
                <a:spcPct val="100000"/>
              </a:lnSpc>
              <a:spcBef>
                <a:spcPts val="0"/>
              </a:spcBef>
              <a:spcAft>
                <a:spcPts val="0"/>
              </a:spcAft>
              <a:buClr>
                <a:schemeClr val="dk2"/>
              </a:buClr>
              <a:buSzPts val="1800"/>
              <a:buChar char="○"/>
              <a:defRPr/>
            </a:lvl5pPr>
            <a:lvl6pPr marL="3901379" lvl="5" indent="-487672" algn="l" rtl="0">
              <a:lnSpc>
                <a:spcPct val="100000"/>
              </a:lnSpc>
              <a:spcBef>
                <a:spcPts val="0"/>
              </a:spcBef>
              <a:spcAft>
                <a:spcPts val="0"/>
              </a:spcAft>
              <a:buClr>
                <a:srgbClr val="969696"/>
              </a:buClr>
              <a:buSzPts val="1800"/>
              <a:buChar char="■"/>
              <a:defRPr/>
            </a:lvl6pPr>
            <a:lvl7pPr marL="4551609" lvl="6" indent="-487672" algn="l" rtl="0">
              <a:lnSpc>
                <a:spcPct val="100000"/>
              </a:lnSpc>
              <a:spcBef>
                <a:spcPts val="0"/>
              </a:spcBef>
              <a:spcAft>
                <a:spcPts val="0"/>
              </a:spcAft>
              <a:buClr>
                <a:srgbClr val="969696"/>
              </a:buClr>
              <a:buSzPts val="1800"/>
              <a:buChar char="●"/>
              <a:defRPr/>
            </a:lvl7pPr>
            <a:lvl8pPr marL="5201839" lvl="7" indent="-487672" algn="l" rtl="0">
              <a:lnSpc>
                <a:spcPct val="100000"/>
              </a:lnSpc>
              <a:spcBef>
                <a:spcPts val="0"/>
              </a:spcBef>
              <a:spcAft>
                <a:spcPts val="0"/>
              </a:spcAft>
              <a:buClr>
                <a:srgbClr val="969696"/>
              </a:buClr>
              <a:buSzPts val="1800"/>
              <a:buChar char="○"/>
              <a:defRPr/>
            </a:lvl8pPr>
            <a:lvl9pPr marL="5852069" lvl="8" indent="-487672" algn="l" rtl="0">
              <a:lnSpc>
                <a:spcPct val="100000"/>
              </a:lnSpc>
              <a:spcBef>
                <a:spcPts val="0"/>
              </a:spcBef>
              <a:spcAft>
                <a:spcPts val="0"/>
              </a:spcAft>
              <a:buClr>
                <a:srgbClr val="969696"/>
              </a:buClr>
              <a:buSzPts val="1800"/>
              <a:buChar char="■"/>
              <a:defRPr/>
            </a:lvl9pPr>
          </a:lstStyle>
          <a:p>
            <a:endParaRPr/>
          </a:p>
        </p:txBody>
      </p:sp>
      <p:cxnSp>
        <p:nvCxnSpPr>
          <p:cNvPr id="364" name="Google Shape;364;p47"/>
          <p:cNvCxnSpPr/>
          <p:nvPr/>
        </p:nvCxnSpPr>
        <p:spPr>
          <a:xfrm>
            <a:off x="487699" y="1049429"/>
            <a:ext cx="16296889" cy="0"/>
          </a:xfrm>
          <a:prstGeom prst="straightConnector1">
            <a:avLst/>
          </a:prstGeom>
          <a:noFill/>
          <a:ln w="9525" cap="flat" cmpd="sng">
            <a:solidFill>
              <a:srgbClr val="D3010D"/>
            </a:solidFill>
            <a:prstDash val="solid"/>
            <a:miter lim="400000"/>
            <a:headEnd type="none" w="sm" len="sm"/>
            <a:tailEnd type="none" w="sm" len="sm"/>
          </a:ln>
        </p:spPr>
      </p:cxnSp>
    </p:spTree>
    <p:extLst>
      <p:ext uri="{BB962C8B-B14F-4D97-AF65-F5344CB8AC3E}">
        <p14:creationId xmlns:p14="http://schemas.microsoft.com/office/powerpoint/2010/main" val="3653695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65"/>
        <p:cNvGrpSpPr/>
        <p:nvPr/>
      </p:nvGrpSpPr>
      <p:grpSpPr>
        <a:xfrm>
          <a:off x="0" y="0"/>
          <a:ext cx="0" cy="0"/>
          <a:chOff x="0" y="0"/>
          <a:chExt cx="0" cy="0"/>
        </a:xfrm>
      </p:grpSpPr>
      <p:sp>
        <p:nvSpPr>
          <p:cNvPr id="366" name="Google Shape;366;p48"/>
          <p:cNvSpPr txBox="1">
            <a:spLocks noGrp="1"/>
          </p:cNvSpPr>
          <p:nvPr>
            <p:ph type="title"/>
          </p:nvPr>
        </p:nvSpPr>
        <p:spPr>
          <a:xfrm>
            <a:off x="368606" y="212174"/>
            <a:ext cx="16416359" cy="817067"/>
          </a:xfrm>
          <a:prstGeom prst="rect">
            <a:avLst/>
          </a:prstGeom>
          <a:noFill/>
          <a:ln>
            <a:noFill/>
          </a:ln>
        </p:spPr>
        <p:txBody>
          <a:bodyPr spcFirstLastPara="1" wrap="square" lIns="64250" tIns="32125" rIns="64250" bIns="32125" anchor="ctr" anchorCtr="0">
            <a:normAutofit/>
          </a:bodyPr>
          <a:lstStyle>
            <a:lvl1pPr lvl="0" algn="l" rtl="0">
              <a:lnSpc>
                <a:spcPct val="100000"/>
              </a:lnSpc>
              <a:spcBef>
                <a:spcPts val="0"/>
              </a:spcBef>
              <a:spcAft>
                <a:spcPts val="0"/>
              </a:spcAft>
              <a:buClr>
                <a:srgbClr val="D3010D"/>
              </a:buClr>
              <a:buSzPts val="3400"/>
              <a:buFont typeface="Arial"/>
              <a:buNone/>
              <a:defRPr/>
            </a:lvl1pPr>
            <a:lvl2pPr lvl="1" algn="l" rtl="0">
              <a:lnSpc>
                <a:spcPct val="100000"/>
              </a:lnSpc>
              <a:spcBef>
                <a:spcPts val="0"/>
              </a:spcBef>
              <a:spcAft>
                <a:spcPts val="0"/>
              </a:spcAft>
              <a:buClr>
                <a:srgbClr val="D3010D"/>
              </a:buClr>
              <a:buSzPts val="1800"/>
              <a:buNone/>
              <a:defRPr/>
            </a:lvl2pPr>
            <a:lvl3pPr lvl="2" algn="l" rtl="0">
              <a:lnSpc>
                <a:spcPct val="100000"/>
              </a:lnSpc>
              <a:spcBef>
                <a:spcPts val="0"/>
              </a:spcBef>
              <a:spcAft>
                <a:spcPts val="0"/>
              </a:spcAft>
              <a:buClr>
                <a:srgbClr val="D3010D"/>
              </a:buClr>
              <a:buSzPts val="1800"/>
              <a:buNone/>
              <a:defRPr/>
            </a:lvl3pPr>
            <a:lvl4pPr lvl="3" algn="l" rtl="0">
              <a:lnSpc>
                <a:spcPct val="100000"/>
              </a:lnSpc>
              <a:spcBef>
                <a:spcPts val="0"/>
              </a:spcBef>
              <a:spcAft>
                <a:spcPts val="0"/>
              </a:spcAft>
              <a:buClr>
                <a:srgbClr val="D3010D"/>
              </a:buClr>
              <a:buSzPts val="1800"/>
              <a:buNone/>
              <a:defRPr/>
            </a:lvl4pPr>
            <a:lvl5pPr lvl="4" algn="l" rtl="0">
              <a:lnSpc>
                <a:spcPct val="100000"/>
              </a:lnSpc>
              <a:spcBef>
                <a:spcPts val="0"/>
              </a:spcBef>
              <a:spcAft>
                <a:spcPts val="0"/>
              </a:spcAft>
              <a:buClr>
                <a:srgbClr val="D3010D"/>
              </a:buClr>
              <a:buSzPts val="1800"/>
              <a:buNone/>
              <a:defRPr/>
            </a:lvl5pPr>
            <a:lvl6pPr lvl="5" algn="l" rtl="0">
              <a:lnSpc>
                <a:spcPct val="100000"/>
              </a:lnSpc>
              <a:spcBef>
                <a:spcPts val="0"/>
              </a:spcBef>
              <a:spcAft>
                <a:spcPts val="0"/>
              </a:spcAft>
              <a:buClr>
                <a:srgbClr val="D3010D"/>
              </a:buClr>
              <a:buSzPts val="1800"/>
              <a:buNone/>
              <a:defRPr/>
            </a:lvl6pPr>
            <a:lvl7pPr lvl="6" algn="l" rtl="0">
              <a:lnSpc>
                <a:spcPct val="100000"/>
              </a:lnSpc>
              <a:spcBef>
                <a:spcPts val="0"/>
              </a:spcBef>
              <a:spcAft>
                <a:spcPts val="0"/>
              </a:spcAft>
              <a:buClr>
                <a:srgbClr val="D3010D"/>
              </a:buClr>
              <a:buSzPts val="1800"/>
              <a:buNone/>
              <a:defRPr/>
            </a:lvl7pPr>
            <a:lvl8pPr lvl="7" algn="l" rtl="0">
              <a:lnSpc>
                <a:spcPct val="100000"/>
              </a:lnSpc>
              <a:spcBef>
                <a:spcPts val="0"/>
              </a:spcBef>
              <a:spcAft>
                <a:spcPts val="0"/>
              </a:spcAft>
              <a:buClr>
                <a:srgbClr val="D3010D"/>
              </a:buClr>
              <a:buSzPts val="1800"/>
              <a:buNone/>
              <a:defRPr/>
            </a:lvl8pPr>
            <a:lvl9pPr lvl="8" algn="l" rtl="0">
              <a:lnSpc>
                <a:spcPct val="100000"/>
              </a:lnSpc>
              <a:spcBef>
                <a:spcPts val="0"/>
              </a:spcBef>
              <a:spcAft>
                <a:spcPts val="0"/>
              </a:spcAft>
              <a:buClr>
                <a:srgbClr val="D3010D"/>
              </a:buClr>
              <a:buSzPts val="1800"/>
              <a:buNone/>
              <a:defRPr/>
            </a:lvl9pPr>
          </a:lstStyle>
          <a:p>
            <a:endParaRPr/>
          </a:p>
        </p:txBody>
      </p:sp>
      <p:sp>
        <p:nvSpPr>
          <p:cNvPr id="367" name="Google Shape;367;p48"/>
          <p:cNvSpPr txBox="1">
            <a:spLocks noGrp="1"/>
          </p:cNvSpPr>
          <p:nvPr>
            <p:ph type="sldNum" idx="12"/>
          </p:nvPr>
        </p:nvSpPr>
        <p:spPr>
          <a:xfrm>
            <a:off x="16129370" y="9296412"/>
            <a:ext cx="686101" cy="349440"/>
          </a:xfrm>
          <a:prstGeom prst="rect">
            <a:avLst/>
          </a:prstGeom>
          <a:noFill/>
          <a:ln>
            <a:noFill/>
          </a:ln>
        </p:spPr>
        <p:txBody>
          <a:bodyPr spcFirstLastPara="1" wrap="square" lIns="35675" tIns="35675" rIns="35675" bIns="35675" anchor="t" anchorCtr="0">
            <a:norm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fld id="{00000000-1234-1234-1234-123412341234}" type="slidenum">
              <a:rPr lang="en-US" smtClean="0"/>
              <a:pPr/>
              <a:t>‹#›</a:t>
            </a:fld>
            <a:endParaRPr lang="en-US"/>
          </a:p>
        </p:txBody>
      </p:sp>
      <p:sp>
        <p:nvSpPr>
          <p:cNvPr id="368" name="Google Shape;368;p48"/>
          <p:cNvSpPr txBox="1">
            <a:spLocks noGrp="1"/>
          </p:cNvSpPr>
          <p:nvPr>
            <p:ph type="body" idx="1"/>
          </p:nvPr>
        </p:nvSpPr>
        <p:spPr>
          <a:xfrm>
            <a:off x="360622" y="1054101"/>
            <a:ext cx="6223266" cy="461227"/>
          </a:xfrm>
          <a:prstGeom prst="rect">
            <a:avLst/>
          </a:prstGeom>
          <a:noFill/>
          <a:ln>
            <a:noFill/>
          </a:ln>
        </p:spPr>
        <p:txBody>
          <a:bodyPr spcFirstLastPara="1" wrap="square" lIns="64250" tIns="32125" rIns="64250" bIns="32125" anchor="t" anchorCtr="0">
            <a:normAutofit/>
          </a:bodyPr>
          <a:lstStyle>
            <a:lvl1pPr marL="650230" lvl="0" indent="-478641" algn="l" rtl="0">
              <a:lnSpc>
                <a:spcPct val="100000"/>
              </a:lnSpc>
              <a:spcBef>
                <a:spcPts val="0"/>
              </a:spcBef>
              <a:spcAft>
                <a:spcPts val="0"/>
              </a:spcAft>
              <a:buClr>
                <a:srgbClr val="000000"/>
              </a:buClr>
              <a:buSzPts val="1700"/>
              <a:buFont typeface="Arial"/>
              <a:buChar char="●"/>
              <a:defRPr sz="2418">
                <a:solidFill>
                  <a:srgbClr val="000000"/>
                </a:solidFill>
                <a:latin typeface="Arial"/>
                <a:ea typeface="Arial"/>
                <a:cs typeface="Arial"/>
                <a:sym typeface="Arial"/>
              </a:defRPr>
            </a:lvl1pPr>
            <a:lvl2pPr marL="1300460" lvl="1" indent="-487672" algn="l" rtl="0">
              <a:lnSpc>
                <a:spcPct val="100000"/>
              </a:lnSpc>
              <a:spcBef>
                <a:spcPts val="0"/>
              </a:spcBef>
              <a:spcAft>
                <a:spcPts val="0"/>
              </a:spcAft>
              <a:buClr>
                <a:srgbClr val="000000"/>
              </a:buClr>
              <a:buSzPts val="1800"/>
              <a:buChar char="○"/>
              <a:defRPr/>
            </a:lvl2pPr>
            <a:lvl3pPr marL="1950690" lvl="2" indent="-487672" algn="l" rtl="0">
              <a:lnSpc>
                <a:spcPct val="100000"/>
              </a:lnSpc>
              <a:spcBef>
                <a:spcPts val="0"/>
              </a:spcBef>
              <a:spcAft>
                <a:spcPts val="0"/>
              </a:spcAft>
              <a:buClr>
                <a:srgbClr val="666666"/>
              </a:buClr>
              <a:buSzPts val="1800"/>
              <a:buChar char="■"/>
              <a:defRPr/>
            </a:lvl3pPr>
            <a:lvl4pPr marL="2600919" lvl="3" indent="-487672" algn="l" rtl="0">
              <a:lnSpc>
                <a:spcPct val="100000"/>
              </a:lnSpc>
              <a:spcBef>
                <a:spcPts val="0"/>
              </a:spcBef>
              <a:spcAft>
                <a:spcPts val="0"/>
              </a:spcAft>
              <a:buClr>
                <a:srgbClr val="666666"/>
              </a:buClr>
              <a:buSzPts val="1800"/>
              <a:buChar char="●"/>
              <a:defRPr/>
            </a:lvl4pPr>
            <a:lvl5pPr marL="3251149" lvl="4" indent="-487672" algn="l" rtl="0">
              <a:lnSpc>
                <a:spcPct val="100000"/>
              </a:lnSpc>
              <a:spcBef>
                <a:spcPts val="0"/>
              </a:spcBef>
              <a:spcAft>
                <a:spcPts val="0"/>
              </a:spcAft>
              <a:buClr>
                <a:schemeClr val="dk2"/>
              </a:buClr>
              <a:buSzPts val="1800"/>
              <a:buChar char="○"/>
              <a:defRPr/>
            </a:lvl5pPr>
            <a:lvl6pPr marL="3901379" lvl="5" indent="-487672" algn="l" rtl="0">
              <a:lnSpc>
                <a:spcPct val="100000"/>
              </a:lnSpc>
              <a:spcBef>
                <a:spcPts val="0"/>
              </a:spcBef>
              <a:spcAft>
                <a:spcPts val="0"/>
              </a:spcAft>
              <a:buClr>
                <a:srgbClr val="969696"/>
              </a:buClr>
              <a:buSzPts val="1800"/>
              <a:buChar char="■"/>
              <a:defRPr/>
            </a:lvl6pPr>
            <a:lvl7pPr marL="4551609" lvl="6" indent="-487672" algn="l" rtl="0">
              <a:lnSpc>
                <a:spcPct val="100000"/>
              </a:lnSpc>
              <a:spcBef>
                <a:spcPts val="0"/>
              </a:spcBef>
              <a:spcAft>
                <a:spcPts val="0"/>
              </a:spcAft>
              <a:buClr>
                <a:srgbClr val="969696"/>
              </a:buClr>
              <a:buSzPts val="1800"/>
              <a:buChar char="●"/>
              <a:defRPr/>
            </a:lvl7pPr>
            <a:lvl8pPr marL="5201839" lvl="7" indent="-487672" algn="l" rtl="0">
              <a:lnSpc>
                <a:spcPct val="100000"/>
              </a:lnSpc>
              <a:spcBef>
                <a:spcPts val="0"/>
              </a:spcBef>
              <a:spcAft>
                <a:spcPts val="0"/>
              </a:spcAft>
              <a:buClr>
                <a:srgbClr val="969696"/>
              </a:buClr>
              <a:buSzPts val="1800"/>
              <a:buChar char="○"/>
              <a:defRPr/>
            </a:lvl8pPr>
            <a:lvl9pPr marL="5852069" lvl="8" indent="-487672" algn="l" rtl="0">
              <a:lnSpc>
                <a:spcPct val="100000"/>
              </a:lnSpc>
              <a:spcBef>
                <a:spcPts val="0"/>
              </a:spcBef>
              <a:spcAft>
                <a:spcPts val="0"/>
              </a:spcAft>
              <a:buClr>
                <a:srgbClr val="969696"/>
              </a:buClr>
              <a:buSzPts val="1800"/>
              <a:buChar char="■"/>
              <a:defRPr/>
            </a:lvl9pPr>
          </a:lstStyle>
          <a:p>
            <a:endParaRPr/>
          </a:p>
        </p:txBody>
      </p:sp>
      <p:sp>
        <p:nvSpPr>
          <p:cNvPr id="369" name="Google Shape;369;p48"/>
          <p:cNvSpPr/>
          <p:nvPr/>
        </p:nvSpPr>
        <p:spPr>
          <a:xfrm>
            <a:off x="0" y="9005326"/>
            <a:ext cx="17340263" cy="748800"/>
          </a:xfrm>
          <a:prstGeom prst="rect">
            <a:avLst/>
          </a:prstGeom>
          <a:solidFill>
            <a:srgbClr val="D2010D"/>
          </a:solidFill>
          <a:ln>
            <a:noFill/>
          </a:ln>
        </p:spPr>
        <p:txBody>
          <a:bodyPr spcFirstLastPara="1" wrap="square" lIns="50738" tIns="50738" rIns="50738" bIns="50738" anchor="ctr" anchorCtr="0">
            <a:noAutofit/>
          </a:bodyPr>
          <a:lstStyle/>
          <a:p>
            <a:pPr marL="0" marR="0" lvl="0" indent="0" algn="ctr" rtl="0">
              <a:spcBef>
                <a:spcPts val="0"/>
              </a:spcBef>
              <a:spcAft>
                <a:spcPts val="0"/>
              </a:spcAft>
              <a:buNone/>
            </a:pPr>
            <a:endParaRPr sz="3129">
              <a:solidFill>
                <a:srgbClr val="FFFFFF"/>
              </a:solidFill>
              <a:latin typeface="Helvetica Neue"/>
              <a:ea typeface="Helvetica Neue"/>
              <a:cs typeface="Helvetica Neue"/>
              <a:sym typeface="Helvetica Neue"/>
            </a:endParaRPr>
          </a:p>
        </p:txBody>
      </p:sp>
      <p:pic>
        <p:nvPicPr>
          <p:cNvPr id="370" name="Google Shape;370;p48" descr="pasted-image.pdf"/>
          <p:cNvPicPr preferRelativeResize="0"/>
          <p:nvPr/>
        </p:nvPicPr>
        <p:blipFill rotWithShape="1">
          <a:blip r:embed="rId2">
            <a:alphaModFix/>
          </a:blip>
          <a:srcRect/>
          <a:stretch/>
        </p:blipFill>
        <p:spPr>
          <a:xfrm>
            <a:off x="220161" y="9005326"/>
            <a:ext cx="1507124" cy="561215"/>
          </a:xfrm>
          <a:prstGeom prst="rect">
            <a:avLst/>
          </a:prstGeom>
          <a:noFill/>
          <a:ln>
            <a:noFill/>
          </a:ln>
        </p:spPr>
      </p:pic>
      <p:sp>
        <p:nvSpPr>
          <p:cNvPr id="371" name="Google Shape;371;p48"/>
          <p:cNvSpPr txBox="1">
            <a:spLocks noGrp="1"/>
          </p:cNvSpPr>
          <p:nvPr>
            <p:ph type="body" idx="2"/>
          </p:nvPr>
        </p:nvSpPr>
        <p:spPr>
          <a:xfrm>
            <a:off x="1462664" y="2108201"/>
            <a:ext cx="14385364" cy="6005333"/>
          </a:xfrm>
          <a:prstGeom prst="rect">
            <a:avLst/>
          </a:prstGeom>
          <a:noFill/>
          <a:ln>
            <a:noFill/>
          </a:ln>
        </p:spPr>
        <p:txBody>
          <a:bodyPr spcFirstLastPara="1" wrap="square" lIns="64250" tIns="32125" rIns="64250" bIns="32125" anchor="t" anchorCtr="0">
            <a:normAutofit/>
          </a:bodyPr>
          <a:lstStyle>
            <a:lvl1pPr marL="650230" lvl="0" indent="-487672" algn="l" rtl="0">
              <a:lnSpc>
                <a:spcPct val="100000"/>
              </a:lnSpc>
              <a:spcBef>
                <a:spcPts val="0"/>
              </a:spcBef>
              <a:spcAft>
                <a:spcPts val="0"/>
              </a:spcAft>
              <a:buClr>
                <a:srgbClr val="000000"/>
              </a:buClr>
              <a:buSzPts val="1800"/>
              <a:buChar char="●"/>
              <a:defRPr/>
            </a:lvl1pPr>
            <a:lvl2pPr marL="1300460" lvl="1" indent="-487672" algn="l" rtl="0">
              <a:lnSpc>
                <a:spcPct val="100000"/>
              </a:lnSpc>
              <a:spcBef>
                <a:spcPts val="0"/>
              </a:spcBef>
              <a:spcAft>
                <a:spcPts val="0"/>
              </a:spcAft>
              <a:buClr>
                <a:srgbClr val="000000"/>
              </a:buClr>
              <a:buSzPts val="1800"/>
              <a:buChar char="○"/>
              <a:defRPr/>
            </a:lvl2pPr>
            <a:lvl3pPr marL="1950690" lvl="2" indent="-505734" algn="l" rtl="0">
              <a:lnSpc>
                <a:spcPct val="100000"/>
              </a:lnSpc>
              <a:spcBef>
                <a:spcPts val="0"/>
              </a:spcBef>
              <a:spcAft>
                <a:spcPts val="0"/>
              </a:spcAft>
              <a:buClr>
                <a:schemeClr val="accent2"/>
              </a:buClr>
              <a:buSzPts val="2000"/>
              <a:buChar char="■"/>
              <a:defRPr>
                <a:solidFill>
                  <a:schemeClr val="accent2"/>
                </a:solidFill>
              </a:defRPr>
            </a:lvl3pPr>
            <a:lvl4pPr marL="2600919" lvl="3" indent="-478641" algn="l" rtl="0">
              <a:lnSpc>
                <a:spcPct val="100000"/>
              </a:lnSpc>
              <a:spcBef>
                <a:spcPts val="0"/>
              </a:spcBef>
              <a:spcAft>
                <a:spcPts val="0"/>
              </a:spcAft>
              <a:buClr>
                <a:schemeClr val="accent2"/>
              </a:buClr>
              <a:buSzPts val="1700"/>
              <a:buChar char="●"/>
              <a:defRPr>
                <a:solidFill>
                  <a:schemeClr val="accent2"/>
                </a:solidFill>
              </a:defRPr>
            </a:lvl4pPr>
            <a:lvl5pPr marL="3251149" lvl="4" indent="-487672" algn="l" rtl="0">
              <a:lnSpc>
                <a:spcPct val="100000"/>
              </a:lnSpc>
              <a:spcBef>
                <a:spcPts val="0"/>
              </a:spcBef>
              <a:spcAft>
                <a:spcPts val="0"/>
              </a:spcAft>
              <a:buClr>
                <a:schemeClr val="dk2"/>
              </a:buClr>
              <a:buSzPts val="1800"/>
              <a:buChar char="○"/>
              <a:defRPr/>
            </a:lvl5pPr>
            <a:lvl6pPr marL="3901379" lvl="5" indent="-487672" algn="l" rtl="0">
              <a:lnSpc>
                <a:spcPct val="100000"/>
              </a:lnSpc>
              <a:spcBef>
                <a:spcPts val="0"/>
              </a:spcBef>
              <a:spcAft>
                <a:spcPts val="0"/>
              </a:spcAft>
              <a:buClr>
                <a:srgbClr val="969696"/>
              </a:buClr>
              <a:buSzPts val="1800"/>
              <a:buChar char="■"/>
              <a:defRPr/>
            </a:lvl6pPr>
            <a:lvl7pPr marL="4551609" lvl="6" indent="-487672" algn="l" rtl="0">
              <a:lnSpc>
                <a:spcPct val="100000"/>
              </a:lnSpc>
              <a:spcBef>
                <a:spcPts val="0"/>
              </a:spcBef>
              <a:spcAft>
                <a:spcPts val="0"/>
              </a:spcAft>
              <a:buClr>
                <a:srgbClr val="969696"/>
              </a:buClr>
              <a:buSzPts val="1800"/>
              <a:buChar char="●"/>
              <a:defRPr/>
            </a:lvl7pPr>
            <a:lvl8pPr marL="5201839" lvl="7" indent="-487672" algn="l" rtl="0">
              <a:lnSpc>
                <a:spcPct val="100000"/>
              </a:lnSpc>
              <a:spcBef>
                <a:spcPts val="0"/>
              </a:spcBef>
              <a:spcAft>
                <a:spcPts val="0"/>
              </a:spcAft>
              <a:buClr>
                <a:srgbClr val="969696"/>
              </a:buClr>
              <a:buSzPts val="1800"/>
              <a:buChar char="○"/>
              <a:defRPr/>
            </a:lvl8pPr>
            <a:lvl9pPr marL="5852069" lvl="8" indent="-487672" algn="l" rtl="0">
              <a:lnSpc>
                <a:spcPct val="100000"/>
              </a:lnSpc>
              <a:spcBef>
                <a:spcPts val="0"/>
              </a:spcBef>
              <a:spcAft>
                <a:spcPts val="0"/>
              </a:spcAft>
              <a:buClr>
                <a:srgbClr val="969696"/>
              </a:buClr>
              <a:buSzPts val="1800"/>
              <a:buChar char="■"/>
              <a:defRPr/>
            </a:lvl9pPr>
          </a:lstStyle>
          <a:p>
            <a:endParaRPr/>
          </a:p>
        </p:txBody>
      </p:sp>
      <p:cxnSp>
        <p:nvCxnSpPr>
          <p:cNvPr id="372" name="Google Shape;372;p48"/>
          <p:cNvCxnSpPr/>
          <p:nvPr/>
        </p:nvCxnSpPr>
        <p:spPr>
          <a:xfrm>
            <a:off x="487699" y="1049429"/>
            <a:ext cx="16296889" cy="0"/>
          </a:xfrm>
          <a:prstGeom prst="straightConnector1">
            <a:avLst/>
          </a:prstGeom>
          <a:noFill/>
          <a:ln w="9525" cap="flat" cmpd="sng">
            <a:solidFill>
              <a:srgbClr val="D3010D"/>
            </a:solidFill>
            <a:prstDash val="solid"/>
            <a:miter lim="400000"/>
            <a:headEnd type="none" w="sm" len="sm"/>
            <a:tailEnd type="none" w="sm" len="sm"/>
          </a:ln>
        </p:spPr>
      </p:cxnSp>
    </p:spTree>
    <p:extLst>
      <p:ext uri="{BB962C8B-B14F-4D97-AF65-F5344CB8AC3E}">
        <p14:creationId xmlns:p14="http://schemas.microsoft.com/office/powerpoint/2010/main" val="3987311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1898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Title Slide">
  <p:cSld name="1_Title Slide">
    <p:bg>
      <p:bgPr>
        <a:solidFill>
          <a:srgbClr val="EFEFEF"/>
        </a:solidFill>
        <a:effectLst/>
      </p:bgPr>
    </p:bg>
    <p:spTree>
      <p:nvGrpSpPr>
        <p:cNvPr id="1" name="Shape 373"/>
        <p:cNvGrpSpPr/>
        <p:nvPr/>
      </p:nvGrpSpPr>
      <p:grpSpPr>
        <a:xfrm>
          <a:off x="0" y="0"/>
          <a:ext cx="0" cy="0"/>
          <a:chOff x="0" y="0"/>
          <a:chExt cx="0" cy="0"/>
        </a:xfrm>
      </p:grpSpPr>
      <p:sp>
        <p:nvSpPr>
          <p:cNvPr id="374" name="Google Shape;374;p49"/>
          <p:cNvSpPr/>
          <p:nvPr/>
        </p:nvSpPr>
        <p:spPr>
          <a:xfrm>
            <a:off x="3740009" y="4191682"/>
            <a:ext cx="2288046" cy="1346935"/>
          </a:xfrm>
          <a:custGeom>
            <a:avLst/>
            <a:gdLst/>
            <a:ahLst/>
            <a:cxnLst/>
            <a:rect l="l" t="t" r="r" b="b"/>
            <a:pathLst>
              <a:path w="2651759" h="2092959" extrusionOk="0">
                <a:moveTo>
                  <a:pt x="1411897" y="587082"/>
                </a:moveTo>
                <a:lnTo>
                  <a:pt x="1410017" y="534200"/>
                </a:lnTo>
                <a:lnTo>
                  <a:pt x="1404404" y="483209"/>
                </a:lnTo>
                <a:lnTo>
                  <a:pt x="1395082" y="434174"/>
                </a:lnTo>
                <a:lnTo>
                  <a:pt x="1382102" y="387223"/>
                </a:lnTo>
                <a:lnTo>
                  <a:pt x="1365516" y="342430"/>
                </a:lnTo>
                <a:lnTo>
                  <a:pt x="1345361" y="299910"/>
                </a:lnTo>
                <a:lnTo>
                  <a:pt x="1321663" y="259753"/>
                </a:lnTo>
                <a:lnTo>
                  <a:pt x="1294485" y="222046"/>
                </a:lnTo>
                <a:lnTo>
                  <a:pt x="1263853" y="186893"/>
                </a:lnTo>
                <a:lnTo>
                  <a:pt x="1229804" y="154393"/>
                </a:lnTo>
                <a:lnTo>
                  <a:pt x="1193634" y="125526"/>
                </a:lnTo>
                <a:lnTo>
                  <a:pt x="1181341" y="117335"/>
                </a:lnTo>
                <a:lnTo>
                  <a:pt x="1181341" y="593394"/>
                </a:lnTo>
                <a:lnTo>
                  <a:pt x="1179309" y="644207"/>
                </a:lnTo>
                <a:lnTo>
                  <a:pt x="1173251" y="691692"/>
                </a:lnTo>
                <a:lnTo>
                  <a:pt x="1163180" y="735825"/>
                </a:lnTo>
                <a:lnTo>
                  <a:pt x="1149134" y="776579"/>
                </a:lnTo>
                <a:lnTo>
                  <a:pt x="1131138" y="813930"/>
                </a:lnTo>
                <a:lnTo>
                  <a:pt x="1109230" y="847852"/>
                </a:lnTo>
                <a:lnTo>
                  <a:pt x="1083424" y="878306"/>
                </a:lnTo>
                <a:lnTo>
                  <a:pt x="1053757" y="905294"/>
                </a:lnTo>
                <a:lnTo>
                  <a:pt x="1020267" y="928751"/>
                </a:lnTo>
                <a:lnTo>
                  <a:pt x="982967" y="948690"/>
                </a:lnTo>
                <a:lnTo>
                  <a:pt x="941908" y="965047"/>
                </a:lnTo>
                <a:lnTo>
                  <a:pt x="897102" y="977823"/>
                </a:lnTo>
                <a:lnTo>
                  <a:pt x="848575" y="986993"/>
                </a:lnTo>
                <a:lnTo>
                  <a:pt x="796378" y="992505"/>
                </a:lnTo>
                <a:lnTo>
                  <a:pt x="740511" y="994346"/>
                </a:lnTo>
                <a:lnTo>
                  <a:pt x="222669" y="994346"/>
                </a:lnTo>
                <a:lnTo>
                  <a:pt x="222669" y="194398"/>
                </a:lnTo>
                <a:lnTo>
                  <a:pt x="751751" y="194398"/>
                </a:lnTo>
                <a:lnTo>
                  <a:pt x="804100" y="196380"/>
                </a:lnTo>
                <a:lnTo>
                  <a:pt x="853452" y="202247"/>
                </a:lnTo>
                <a:lnTo>
                  <a:pt x="899731" y="211912"/>
                </a:lnTo>
                <a:lnTo>
                  <a:pt x="942848" y="225310"/>
                </a:lnTo>
                <a:lnTo>
                  <a:pt x="982687" y="242328"/>
                </a:lnTo>
                <a:lnTo>
                  <a:pt x="1019187" y="262902"/>
                </a:lnTo>
                <a:lnTo>
                  <a:pt x="1052233" y="286931"/>
                </a:lnTo>
                <a:lnTo>
                  <a:pt x="1081735" y="314337"/>
                </a:lnTo>
                <a:lnTo>
                  <a:pt x="1107605" y="345033"/>
                </a:lnTo>
                <a:lnTo>
                  <a:pt x="1129753" y="378929"/>
                </a:lnTo>
                <a:lnTo>
                  <a:pt x="1148080" y="415937"/>
                </a:lnTo>
                <a:lnTo>
                  <a:pt x="1162494" y="455968"/>
                </a:lnTo>
                <a:lnTo>
                  <a:pt x="1172908" y="498944"/>
                </a:lnTo>
                <a:lnTo>
                  <a:pt x="1179220" y="544791"/>
                </a:lnTo>
                <a:lnTo>
                  <a:pt x="1181341" y="593394"/>
                </a:lnTo>
                <a:lnTo>
                  <a:pt x="1181341" y="117335"/>
                </a:lnTo>
                <a:lnTo>
                  <a:pt x="1113142" y="76504"/>
                </a:lnTo>
                <a:lnTo>
                  <a:pt x="1069047" y="56413"/>
                </a:lnTo>
                <a:lnTo>
                  <a:pt x="1022515" y="39319"/>
                </a:lnTo>
                <a:lnTo>
                  <a:pt x="973670" y="25260"/>
                </a:lnTo>
                <a:lnTo>
                  <a:pt x="922604" y="14262"/>
                </a:lnTo>
                <a:lnTo>
                  <a:pt x="869442" y="6362"/>
                </a:lnTo>
                <a:lnTo>
                  <a:pt x="814260" y="1600"/>
                </a:lnTo>
                <a:lnTo>
                  <a:pt x="757199" y="0"/>
                </a:lnTo>
                <a:lnTo>
                  <a:pt x="0" y="0"/>
                </a:lnTo>
                <a:lnTo>
                  <a:pt x="0" y="2057412"/>
                </a:lnTo>
                <a:lnTo>
                  <a:pt x="222669" y="2057412"/>
                </a:lnTo>
                <a:lnTo>
                  <a:pt x="222669" y="2046262"/>
                </a:lnTo>
                <a:lnTo>
                  <a:pt x="222669" y="1188745"/>
                </a:lnTo>
                <a:lnTo>
                  <a:pt x="738543" y="1188745"/>
                </a:lnTo>
                <a:lnTo>
                  <a:pt x="794194" y="1187335"/>
                </a:lnTo>
                <a:lnTo>
                  <a:pt x="847839" y="1183106"/>
                </a:lnTo>
                <a:lnTo>
                  <a:pt x="899426" y="1176121"/>
                </a:lnTo>
                <a:lnTo>
                  <a:pt x="948893" y="1166431"/>
                </a:lnTo>
                <a:lnTo>
                  <a:pt x="996175" y="1154087"/>
                </a:lnTo>
                <a:lnTo>
                  <a:pt x="1041222" y="1139139"/>
                </a:lnTo>
                <a:lnTo>
                  <a:pt x="1083983" y="1121625"/>
                </a:lnTo>
                <a:lnTo>
                  <a:pt x="1124394" y="1101623"/>
                </a:lnTo>
                <a:lnTo>
                  <a:pt x="1162405" y="1079169"/>
                </a:lnTo>
                <a:lnTo>
                  <a:pt x="1197952" y="1054303"/>
                </a:lnTo>
                <a:lnTo>
                  <a:pt x="1230985" y="1027087"/>
                </a:lnTo>
                <a:lnTo>
                  <a:pt x="1261440" y="997585"/>
                </a:lnTo>
                <a:lnTo>
                  <a:pt x="1289253" y="965822"/>
                </a:lnTo>
                <a:lnTo>
                  <a:pt x="1314386" y="931862"/>
                </a:lnTo>
                <a:lnTo>
                  <a:pt x="1336789" y="895743"/>
                </a:lnTo>
                <a:lnTo>
                  <a:pt x="1356372" y="857542"/>
                </a:lnTo>
                <a:lnTo>
                  <a:pt x="1373098" y="817283"/>
                </a:lnTo>
                <a:lnTo>
                  <a:pt x="1386916" y="775030"/>
                </a:lnTo>
                <a:lnTo>
                  <a:pt x="1397762" y="730834"/>
                </a:lnTo>
                <a:lnTo>
                  <a:pt x="1405585" y="684745"/>
                </a:lnTo>
                <a:lnTo>
                  <a:pt x="1410309" y="636816"/>
                </a:lnTo>
                <a:lnTo>
                  <a:pt x="1411897" y="587082"/>
                </a:lnTo>
                <a:close/>
              </a:path>
              <a:path w="2651759" h="2092959" extrusionOk="0">
                <a:moveTo>
                  <a:pt x="2651417" y="1229004"/>
                </a:moveTo>
                <a:lnTo>
                  <a:pt x="2649969" y="1178204"/>
                </a:lnTo>
                <a:lnTo>
                  <a:pt x="2645664" y="1127404"/>
                </a:lnTo>
                <a:lnTo>
                  <a:pt x="2638577" y="1076604"/>
                </a:lnTo>
                <a:lnTo>
                  <a:pt x="2628798" y="1025804"/>
                </a:lnTo>
                <a:lnTo>
                  <a:pt x="2616377" y="987704"/>
                </a:lnTo>
                <a:lnTo>
                  <a:pt x="2601404" y="936904"/>
                </a:lnTo>
                <a:lnTo>
                  <a:pt x="2583954" y="898804"/>
                </a:lnTo>
                <a:lnTo>
                  <a:pt x="2564104" y="848004"/>
                </a:lnTo>
                <a:lnTo>
                  <a:pt x="2541917" y="809904"/>
                </a:lnTo>
                <a:lnTo>
                  <a:pt x="2517483" y="771804"/>
                </a:lnTo>
                <a:lnTo>
                  <a:pt x="2486368" y="733704"/>
                </a:lnTo>
                <a:lnTo>
                  <a:pt x="2452395" y="695604"/>
                </a:lnTo>
                <a:lnTo>
                  <a:pt x="2438831" y="686231"/>
                </a:lnTo>
                <a:lnTo>
                  <a:pt x="2438831" y="1190904"/>
                </a:lnTo>
                <a:lnTo>
                  <a:pt x="1592821" y="1190904"/>
                </a:lnTo>
                <a:lnTo>
                  <a:pt x="1601114" y="1127404"/>
                </a:lnTo>
                <a:lnTo>
                  <a:pt x="1612379" y="1076604"/>
                </a:lnTo>
                <a:lnTo>
                  <a:pt x="1626616" y="1025804"/>
                </a:lnTo>
                <a:lnTo>
                  <a:pt x="1643837" y="975004"/>
                </a:lnTo>
                <a:lnTo>
                  <a:pt x="1664004" y="936904"/>
                </a:lnTo>
                <a:lnTo>
                  <a:pt x="1687131" y="886104"/>
                </a:lnTo>
                <a:lnTo>
                  <a:pt x="1713204" y="860704"/>
                </a:lnTo>
                <a:lnTo>
                  <a:pt x="1742224" y="822604"/>
                </a:lnTo>
                <a:lnTo>
                  <a:pt x="1774177" y="797204"/>
                </a:lnTo>
                <a:lnTo>
                  <a:pt x="1809051" y="771804"/>
                </a:lnTo>
                <a:lnTo>
                  <a:pt x="1846846" y="759104"/>
                </a:lnTo>
                <a:lnTo>
                  <a:pt x="1887550" y="733704"/>
                </a:lnTo>
                <a:lnTo>
                  <a:pt x="1931162" y="733704"/>
                </a:lnTo>
                <a:lnTo>
                  <a:pt x="1977669" y="721004"/>
                </a:lnTo>
                <a:lnTo>
                  <a:pt x="2075014" y="721004"/>
                </a:lnTo>
                <a:lnTo>
                  <a:pt x="2120582" y="733704"/>
                </a:lnTo>
                <a:lnTo>
                  <a:pt x="2163648" y="746404"/>
                </a:lnTo>
                <a:lnTo>
                  <a:pt x="2204085" y="759104"/>
                </a:lnTo>
                <a:lnTo>
                  <a:pt x="2241766" y="784504"/>
                </a:lnTo>
                <a:lnTo>
                  <a:pt x="2276564" y="809904"/>
                </a:lnTo>
                <a:lnTo>
                  <a:pt x="2308339" y="835304"/>
                </a:lnTo>
                <a:lnTo>
                  <a:pt x="2336990" y="860704"/>
                </a:lnTo>
                <a:lnTo>
                  <a:pt x="2362352" y="898804"/>
                </a:lnTo>
                <a:lnTo>
                  <a:pt x="2384336" y="936904"/>
                </a:lnTo>
                <a:lnTo>
                  <a:pt x="2402789" y="987704"/>
                </a:lnTo>
                <a:lnTo>
                  <a:pt x="2417597" y="1038504"/>
                </a:lnTo>
                <a:lnTo>
                  <a:pt x="2428621" y="1089304"/>
                </a:lnTo>
                <a:lnTo>
                  <a:pt x="2435745" y="1140104"/>
                </a:lnTo>
                <a:lnTo>
                  <a:pt x="2438831" y="1190904"/>
                </a:lnTo>
                <a:lnTo>
                  <a:pt x="2438831" y="686231"/>
                </a:lnTo>
                <a:lnTo>
                  <a:pt x="2429522" y="679792"/>
                </a:lnTo>
                <a:lnTo>
                  <a:pt x="2409088" y="662051"/>
                </a:lnTo>
                <a:lnTo>
                  <a:pt x="2401532" y="656564"/>
                </a:lnTo>
                <a:lnTo>
                  <a:pt x="2376246" y="632104"/>
                </a:lnTo>
                <a:lnTo>
                  <a:pt x="2342515" y="611733"/>
                </a:lnTo>
                <a:lnTo>
                  <a:pt x="2342515" y="857719"/>
                </a:lnTo>
                <a:lnTo>
                  <a:pt x="2332532" y="848004"/>
                </a:lnTo>
                <a:lnTo>
                  <a:pt x="2316950" y="827582"/>
                </a:lnTo>
                <a:lnTo>
                  <a:pt x="2336762" y="849718"/>
                </a:lnTo>
                <a:lnTo>
                  <a:pt x="2342515" y="857719"/>
                </a:lnTo>
                <a:lnTo>
                  <a:pt x="2342515" y="611733"/>
                </a:lnTo>
                <a:lnTo>
                  <a:pt x="2334209" y="606704"/>
                </a:lnTo>
                <a:lnTo>
                  <a:pt x="2306421" y="598792"/>
                </a:lnTo>
                <a:lnTo>
                  <a:pt x="2291765" y="591629"/>
                </a:lnTo>
                <a:lnTo>
                  <a:pt x="2269439" y="583082"/>
                </a:lnTo>
                <a:lnTo>
                  <a:pt x="2242680" y="568604"/>
                </a:lnTo>
                <a:lnTo>
                  <a:pt x="2217242" y="562063"/>
                </a:lnTo>
                <a:lnTo>
                  <a:pt x="2217242" y="752373"/>
                </a:lnTo>
                <a:lnTo>
                  <a:pt x="2199767" y="746404"/>
                </a:lnTo>
                <a:lnTo>
                  <a:pt x="2160066" y="733704"/>
                </a:lnTo>
                <a:lnTo>
                  <a:pt x="2117966" y="721004"/>
                </a:lnTo>
                <a:lnTo>
                  <a:pt x="2094230" y="714222"/>
                </a:lnTo>
                <a:lnTo>
                  <a:pt x="2123033" y="718705"/>
                </a:lnTo>
                <a:lnTo>
                  <a:pt x="2166416" y="730516"/>
                </a:lnTo>
                <a:lnTo>
                  <a:pt x="2206714" y="746645"/>
                </a:lnTo>
                <a:lnTo>
                  <a:pt x="2217242" y="752373"/>
                </a:lnTo>
                <a:lnTo>
                  <a:pt x="2217242" y="562063"/>
                </a:lnTo>
                <a:lnTo>
                  <a:pt x="2193328" y="555904"/>
                </a:lnTo>
                <a:lnTo>
                  <a:pt x="2175433" y="555904"/>
                </a:lnTo>
                <a:lnTo>
                  <a:pt x="2146020" y="550100"/>
                </a:lnTo>
                <a:lnTo>
                  <a:pt x="2090737" y="543788"/>
                </a:lnTo>
                <a:lnTo>
                  <a:pt x="2090293" y="543775"/>
                </a:lnTo>
                <a:lnTo>
                  <a:pt x="2087892" y="543204"/>
                </a:lnTo>
                <a:lnTo>
                  <a:pt x="2074824" y="543204"/>
                </a:lnTo>
                <a:lnTo>
                  <a:pt x="2031974" y="541629"/>
                </a:lnTo>
                <a:lnTo>
                  <a:pt x="1983879" y="543204"/>
                </a:lnTo>
                <a:lnTo>
                  <a:pt x="1961273" y="543204"/>
                </a:lnTo>
                <a:lnTo>
                  <a:pt x="1961273" y="713320"/>
                </a:lnTo>
                <a:lnTo>
                  <a:pt x="1933879" y="721004"/>
                </a:lnTo>
                <a:lnTo>
                  <a:pt x="1916087" y="721004"/>
                </a:lnTo>
                <a:lnTo>
                  <a:pt x="1927923" y="718045"/>
                </a:lnTo>
                <a:lnTo>
                  <a:pt x="1961273" y="713320"/>
                </a:lnTo>
                <a:lnTo>
                  <a:pt x="1961273" y="543204"/>
                </a:lnTo>
                <a:lnTo>
                  <a:pt x="1931149" y="543204"/>
                </a:lnTo>
                <a:lnTo>
                  <a:pt x="1871205" y="559371"/>
                </a:lnTo>
                <a:lnTo>
                  <a:pt x="1871205" y="733755"/>
                </a:lnTo>
                <a:lnTo>
                  <a:pt x="1851304" y="746404"/>
                </a:lnTo>
                <a:lnTo>
                  <a:pt x="1813991" y="759104"/>
                </a:lnTo>
                <a:lnTo>
                  <a:pt x="1779358" y="784504"/>
                </a:lnTo>
                <a:lnTo>
                  <a:pt x="1747393" y="809904"/>
                </a:lnTo>
                <a:lnTo>
                  <a:pt x="1724152" y="830059"/>
                </a:lnTo>
                <a:lnTo>
                  <a:pt x="1739658" y="813396"/>
                </a:lnTo>
                <a:lnTo>
                  <a:pt x="1770837" y="786663"/>
                </a:lnTo>
                <a:lnTo>
                  <a:pt x="1805178" y="763600"/>
                </a:lnTo>
                <a:lnTo>
                  <a:pt x="1842744" y="744359"/>
                </a:lnTo>
                <a:lnTo>
                  <a:pt x="1871205" y="733755"/>
                </a:lnTo>
                <a:lnTo>
                  <a:pt x="1871205" y="559371"/>
                </a:lnTo>
                <a:lnTo>
                  <a:pt x="1854530" y="563867"/>
                </a:lnTo>
                <a:lnTo>
                  <a:pt x="1838540" y="567867"/>
                </a:lnTo>
                <a:lnTo>
                  <a:pt x="1832648" y="569836"/>
                </a:lnTo>
                <a:lnTo>
                  <a:pt x="1792452" y="581304"/>
                </a:lnTo>
                <a:lnTo>
                  <a:pt x="1780146" y="588632"/>
                </a:lnTo>
                <a:lnTo>
                  <a:pt x="1754657" y="599351"/>
                </a:lnTo>
                <a:lnTo>
                  <a:pt x="1725917" y="614159"/>
                </a:lnTo>
                <a:lnTo>
                  <a:pt x="1709089" y="619404"/>
                </a:lnTo>
                <a:lnTo>
                  <a:pt x="1670329" y="644804"/>
                </a:lnTo>
                <a:lnTo>
                  <a:pt x="1633601" y="670204"/>
                </a:lnTo>
                <a:lnTo>
                  <a:pt x="1601724" y="705269"/>
                </a:lnTo>
                <a:lnTo>
                  <a:pt x="1597482" y="709472"/>
                </a:lnTo>
                <a:lnTo>
                  <a:pt x="1566506" y="733704"/>
                </a:lnTo>
                <a:lnTo>
                  <a:pt x="1536268" y="771804"/>
                </a:lnTo>
                <a:lnTo>
                  <a:pt x="1510614" y="809904"/>
                </a:lnTo>
                <a:lnTo>
                  <a:pt x="1487068" y="848004"/>
                </a:lnTo>
                <a:lnTo>
                  <a:pt x="1465668" y="886104"/>
                </a:lnTo>
                <a:lnTo>
                  <a:pt x="1446428" y="936904"/>
                </a:lnTo>
                <a:lnTo>
                  <a:pt x="1429372" y="975004"/>
                </a:lnTo>
                <a:lnTo>
                  <a:pt x="1414526" y="1025804"/>
                </a:lnTo>
                <a:lnTo>
                  <a:pt x="1401902" y="1076604"/>
                </a:lnTo>
                <a:lnTo>
                  <a:pt x="1391526" y="1127404"/>
                </a:lnTo>
                <a:lnTo>
                  <a:pt x="1383411" y="1178204"/>
                </a:lnTo>
                <a:lnTo>
                  <a:pt x="1377594" y="1229004"/>
                </a:lnTo>
                <a:lnTo>
                  <a:pt x="1374089" y="1279804"/>
                </a:lnTo>
                <a:lnTo>
                  <a:pt x="1372920" y="1330604"/>
                </a:lnTo>
                <a:lnTo>
                  <a:pt x="1373733" y="1381404"/>
                </a:lnTo>
                <a:lnTo>
                  <a:pt x="1376210" y="1419504"/>
                </a:lnTo>
                <a:lnTo>
                  <a:pt x="1380413" y="1457604"/>
                </a:lnTo>
                <a:lnTo>
                  <a:pt x="1386395" y="1508404"/>
                </a:lnTo>
                <a:lnTo>
                  <a:pt x="1394193" y="1546504"/>
                </a:lnTo>
                <a:lnTo>
                  <a:pt x="1403870" y="1597304"/>
                </a:lnTo>
                <a:lnTo>
                  <a:pt x="1415478" y="1635404"/>
                </a:lnTo>
                <a:lnTo>
                  <a:pt x="1429080" y="1673504"/>
                </a:lnTo>
                <a:lnTo>
                  <a:pt x="1444713" y="1711604"/>
                </a:lnTo>
                <a:lnTo>
                  <a:pt x="1462430" y="1749704"/>
                </a:lnTo>
                <a:lnTo>
                  <a:pt x="1482293" y="1787804"/>
                </a:lnTo>
                <a:lnTo>
                  <a:pt x="1504353" y="1825904"/>
                </a:lnTo>
                <a:lnTo>
                  <a:pt x="1528648" y="1864004"/>
                </a:lnTo>
                <a:lnTo>
                  <a:pt x="1555254" y="1902104"/>
                </a:lnTo>
                <a:lnTo>
                  <a:pt x="1584223" y="1927504"/>
                </a:lnTo>
                <a:lnTo>
                  <a:pt x="1615579" y="1965604"/>
                </a:lnTo>
                <a:lnTo>
                  <a:pt x="1649412" y="1991004"/>
                </a:lnTo>
                <a:lnTo>
                  <a:pt x="1685747" y="2016404"/>
                </a:lnTo>
                <a:lnTo>
                  <a:pt x="1724647" y="2029104"/>
                </a:lnTo>
                <a:lnTo>
                  <a:pt x="1766176" y="2054504"/>
                </a:lnTo>
                <a:lnTo>
                  <a:pt x="1810359" y="2067204"/>
                </a:lnTo>
                <a:lnTo>
                  <a:pt x="1857273" y="2079904"/>
                </a:lnTo>
                <a:lnTo>
                  <a:pt x="1906968" y="2092604"/>
                </a:lnTo>
                <a:lnTo>
                  <a:pt x="2014880" y="2092604"/>
                </a:lnTo>
                <a:lnTo>
                  <a:pt x="1986140" y="2086013"/>
                </a:lnTo>
                <a:lnTo>
                  <a:pt x="2014855" y="2086978"/>
                </a:lnTo>
                <a:lnTo>
                  <a:pt x="2051761" y="2085632"/>
                </a:lnTo>
                <a:lnTo>
                  <a:pt x="2014880" y="2092604"/>
                </a:lnTo>
                <a:lnTo>
                  <a:pt x="2148370" y="2092604"/>
                </a:lnTo>
                <a:lnTo>
                  <a:pt x="2207437" y="2079904"/>
                </a:lnTo>
                <a:lnTo>
                  <a:pt x="2261666" y="2054504"/>
                </a:lnTo>
                <a:lnTo>
                  <a:pt x="2311260" y="2041804"/>
                </a:lnTo>
                <a:lnTo>
                  <a:pt x="2356421" y="2016404"/>
                </a:lnTo>
                <a:lnTo>
                  <a:pt x="2397366" y="1991004"/>
                </a:lnTo>
                <a:lnTo>
                  <a:pt x="2434272" y="1952904"/>
                </a:lnTo>
                <a:lnTo>
                  <a:pt x="2467368" y="1927504"/>
                </a:lnTo>
                <a:lnTo>
                  <a:pt x="2496858" y="1889404"/>
                </a:lnTo>
                <a:lnTo>
                  <a:pt x="2522931" y="1864004"/>
                </a:lnTo>
                <a:lnTo>
                  <a:pt x="2545804" y="1825904"/>
                </a:lnTo>
                <a:lnTo>
                  <a:pt x="2565679" y="1800504"/>
                </a:lnTo>
                <a:lnTo>
                  <a:pt x="2582748" y="1762404"/>
                </a:lnTo>
                <a:lnTo>
                  <a:pt x="2597239" y="1724304"/>
                </a:lnTo>
                <a:lnTo>
                  <a:pt x="2609342" y="1698904"/>
                </a:lnTo>
                <a:lnTo>
                  <a:pt x="2619273" y="1673504"/>
                </a:lnTo>
                <a:lnTo>
                  <a:pt x="2621521" y="1660804"/>
                </a:lnTo>
                <a:lnTo>
                  <a:pt x="2613495" y="1660804"/>
                </a:lnTo>
                <a:lnTo>
                  <a:pt x="2613914" y="1659597"/>
                </a:lnTo>
                <a:lnTo>
                  <a:pt x="2459291" y="1659597"/>
                </a:lnTo>
                <a:lnTo>
                  <a:pt x="2459291" y="1922145"/>
                </a:lnTo>
                <a:lnTo>
                  <a:pt x="2455214" y="1927504"/>
                </a:lnTo>
                <a:lnTo>
                  <a:pt x="2449512" y="1931962"/>
                </a:lnTo>
                <a:lnTo>
                  <a:pt x="2451239" y="1930450"/>
                </a:lnTo>
                <a:lnTo>
                  <a:pt x="2459291" y="1922145"/>
                </a:lnTo>
                <a:lnTo>
                  <a:pt x="2459291" y="1659597"/>
                </a:lnTo>
                <a:lnTo>
                  <a:pt x="2415082" y="1659597"/>
                </a:lnTo>
                <a:lnTo>
                  <a:pt x="2414524" y="1660804"/>
                </a:lnTo>
                <a:lnTo>
                  <a:pt x="2410015" y="1660804"/>
                </a:lnTo>
                <a:lnTo>
                  <a:pt x="2394191" y="1698904"/>
                </a:lnTo>
                <a:lnTo>
                  <a:pt x="2379637" y="1729587"/>
                </a:lnTo>
                <a:lnTo>
                  <a:pt x="2371420" y="1742719"/>
                </a:lnTo>
                <a:lnTo>
                  <a:pt x="2355253" y="1762404"/>
                </a:lnTo>
                <a:lnTo>
                  <a:pt x="2340152" y="1786153"/>
                </a:lnTo>
                <a:lnTo>
                  <a:pt x="2339517" y="1786991"/>
                </a:lnTo>
                <a:lnTo>
                  <a:pt x="2311628" y="1816354"/>
                </a:lnTo>
                <a:lnTo>
                  <a:pt x="2291003" y="1833321"/>
                </a:lnTo>
                <a:lnTo>
                  <a:pt x="2291003" y="2035187"/>
                </a:lnTo>
                <a:lnTo>
                  <a:pt x="2254262" y="2054504"/>
                </a:lnTo>
                <a:lnTo>
                  <a:pt x="2201545" y="2067204"/>
                </a:lnTo>
                <a:lnTo>
                  <a:pt x="2144204" y="2079904"/>
                </a:lnTo>
                <a:lnTo>
                  <a:pt x="2120938" y="2079904"/>
                </a:lnTo>
                <a:lnTo>
                  <a:pt x="2140458" y="2077669"/>
                </a:lnTo>
                <a:lnTo>
                  <a:pt x="2196655" y="2066531"/>
                </a:lnTo>
                <a:lnTo>
                  <a:pt x="2248662" y="2051532"/>
                </a:lnTo>
                <a:lnTo>
                  <a:pt x="2291003" y="2035187"/>
                </a:lnTo>
                <a:lnTo>
                  <a:pt x="2291003" y="1833321"/>
                </a:lnTo>
                <a:lnTo>
                  <a:pt x="2278926" y="1843239"/>
                </a:lnTo>
                <a:lnTo>
                  <a:pt x="2240800" y="1866887"/>
                </a:lnTo>
                <a:lnTo>
                  <a:pt x="2196617" y="1886585"/>
                </a:lnTo>
                <a:lnTo>
                  <a:pt x="2140534" y="1902104"/>
                </a:lnTo>
                <a:lnTo>
                  <a:pt x="2087651" y="1911108"/>
                </a:lnTo>
                <a:lnTo>
                  <a:pt x="2021649" y="1914448"/>
                </a:lnTo>
                <a:lnTo>
                  <a:pt x="1977834" y="1912378"/>
                </a:lnTo>
                <a:lnTo>
                  <a:pt x="1958263" y="1909521"/>
                </a:lnTo>
                <a:lnTo>
                  <a:pt x="1932952" y="1902104"/>
                </a:lnTo>
                <a:lnTo>
                  <a:pt x="1911375" y="1895475"/>
                </a:lnTo>
                <a:lnTo>
                  <a:pt x="1911375" y="2079904"/>
                </a:lnTo>
                <a:lnTo>
                  <a:pt x="1906257" y="2079904"/>
                </a:lnTo>
                <a:lnTo>
                  <a:pt x="1893189" y="2076665"/>
                </a:lnTo>
                <a:lnTo>
                  <a:pt x="1910778" y="2079840"/>
                </a:lnTo>
                <a:lnTo>
                  <a:pt x="1911375" y="2079904"/>
                </a:lnTo>
                <a:lnTo>
                  <a:pt x="1911375" y="1895475"/>
                </a:lnTo>
                <a:lnTo>
                  <a:pt x="1891665" y="1889404"/>
                </a:lnTo>
                <a:lnTo>
                  <a:pt x="1852549" y="1876704"/>
                </a:lnTo>
                <a:lnTo>
                  <a:pt x="1832394" y="1869770"/>
                </a:lnTo>
                <a:lnTo>
                  <a:pt x="1821751" y="1864537"/>
                </a:lnTo>
                <a:lnTo>
                  <a:pt x="1793913" y="1847011"/>
                </a:lnTo>
                <a:lnTo>
                  <a:pt x="1793913" y="2051227"/>
                </a:lnTo>
                <a:lnTo>
                  <a:pt x="1759216" y="2041804"/>
                </a:lnTo>
                <a:lnTo>
                  <a:pt x="1714906" y="2016493"/>
                </a:lnTo>
                <a:lnTo>
                  <a:pt x="1733092" y="2026310"/>
                </a:lnTo>
                <a:lnTo>
                  <a:pt x="1773796" y="2044230"/>
                </a:lnTo>
                <a:lnTo>
                  <a:pt x="1793913" y="2051227"/>
                </a:lnTo>
                <a:lnTo>
                  <a:pt x="1793913" y="1847011"/>
                </a:lnTo>
                <a:lnTo>
                  <a:pt x="1787906" y="1843227"/>
                </a:lnTo>
                <a:lnTo>
                  <a:pt x="1756295" y="1818424"/>
                </a:lnTo>
                <a:lnTo>
                  <a:pt x="1743862" y="1806460"/>
                </a:lnTo>
                <a:lnTo>
                  <a:pt x="1719567" y="1775104"/>
                </a:lnTo>
                <a:lnTo>
                  <a:pt x="1695843" y="1752714"/>
                </a:lnTo>
                <a:lnTo>
                  <a:pt x="1683131" y="1734680"/>
                </a:lnTo>
                <a:lnTo>
                  <a:pt x="1668500" y="1711604"/>
                </a:lnTo>
                <a:lnTo>
                  <a:pt x="1657527" y="1685518"/>
                </a:lnTo>
                <a:lnTo>
                  <a:pt x="1657527" y="1981238"/>
                </a:lnTo>
                <a:lnTo>
                  <a:pt x="1633207" y="1965604"/>
                </a:lnTo>
                <a:lnTo>
                  <a:pt x="1617624" y="1949538"/>
                </a:lnTo>
                <a:lnTo>
                  <a:pt x="1625358" y="1956498"/>
                </a:lnTo>
                <a:lnTo>
                  <a:pt x="1657527" y="1981238"/>
                </a:lnTo>
                <a:lnTo>
                  <a:pt x="1657527" y="1685518"/>
                </a:lnTo>
                <a:lnTo>
                  <a:pt x="1647139" y="1660804"/>
                </a:lnTo>
                <a:lnTo>
                  <a:pt x="1628698" y="1622704"/>
                </a:lnTo>
                <a:lnTo>
                  <a:pt x="1613268" y="1571904"/>
                </a:lnTo>
                <a:lnTo>
                  <a:pt x="1600936" y="1521104"/>
                </a:lnTo>
                <a:lnTo>
                  <a:pt x="1591792" y="1470304"/>
                </a:lnTo>
                <a:lnTo>
                  <a:pt x="1585937" y="1419504"/>
                </a:lnTo>
                <a:lnTo>
                  <a:pt x="1583474" y="1356004"/>
                </a:lnTo>
                <a:lnTo>
                  <a:pt x="2647988" y="1356004"/>
                </a:lnTo>
                <a:lnTo>
                  <a:pt x="2649969" y="1317904"/>
                </a:lnTo>
                <a:lnTo>
                  <a:pt x="2650985" y="1292504"/>
                </a:lnTo>
                <a:lnTo>
                  <a:pt x="2651366" y="1267104"/>
                </a:lnTo>
                <a:lnTo>
                  <a:pt x="2651417" y="1229004"/>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75" name="Google Shape;375;p49"/>
          <p:cNvSpPr/>
          <p:nvPr/>
        </p:nvSpPr>
        <p:spPr>
          <a:xfrm>
            <a:off x="6168499" y="4538203"/>
            <a:ext cx="618583" cy="979553"/>
          </a:xfrm>
          <a:custGeom>
            <a:avLst/>
            <a:gdLst/>
            <a:ahLst/>
            <a:cxnLst/>
            <a:rect l="l" t="t" r="r" b="b"/>
            <a:pathLst>
              <a:path w="716915" h="1522095" extrusionOk="0">
                <a:moveTo>
                  <a:pt x="716343" y="0"/>
                </a:moveTo>
                <a:lnTo>
                  <a:pt x="658101" y="4381"/>
                </a:lnTo>
                <a:lnTo>
                  <a:pt x="607580" y="12331"/>
                </a:lnTo>
                <a:lnTo>
                  <a:pt x="559079" y="24041"/>
                </a:lnTo>
                <a:lnTo>
                  <a:pt x="512711" y="39420"/>
                </a:lnTo>
                <a:lnTo>
                  <a:pt x="468604" y="58394"/>
                </a:lnTo>
                <a:lnTo>
                  <a:pt x="426847" y="80873"/>
                </a:lnTo>
                <a:lnTo>
                  <a:pt x="387578" y="106794"/>
                </a:lnTo>
                <a:lnTo>
                  <a:pt x="350913" y="136055"/>
                </a:lnTo>
                <a:lnTo>
                  <a:pt x="316953" y="168605"/>
                </a:lnTo>
                <a:lnTo>
                  <a:pt x="285813" y="204330"/>
                </a:lnTo>
                <a:lnTo>
                  <a:pt x="257619" y="243179"/>
                </a:lnTo>
                <a:lnTo>
                  <a:pt x="232486" y="285064"/>
                </a:lnTo>
                <a:lnTo>
                  <a:pt x="210527" y="329895"/>
                </a:lnTo>
                <a:lnTo>
                  <a:pt x="210019" y="251752"/>
                </a:lnTo>
                <a:lnTo>
                  <a:pt x="208889" y="174383"/>
                </a:lnTo>
                <a:lnTo>
                  <a:pt x="207518" y="121069"/>
                </a:lnTo>
                <a:lnTo>
                  <a:pt x="206044" y="82016"/>
                </a:lnTo>
                <a:lnTo>
                  <a:pt x="203606" y="39420"/>
                </a:lnTo>
                <a:lnTo>
                  <a:pt x="203314" y="35433"/>
                </a:lnTo>
                <a:lnTo>
                  <a:pt x="0" y="35433"/>
                </a:lnTo>
                <a:lnTo>
                  <a:pt x="165" y="54076"/>
                </a:lnTo>
                <a:lnTo>
                  <a:pt x="1549" y="165265"/>
                </a:lnTo>
                <a:lnTo>
                  <a:pt x="2032" y="213601"/>
                </a:lnTo>
                <a:lnTo>
                  <a:pt x="2336" y="251752"/>
                </a:lnTo>
                <a:lnTo>
                  <a:pt x="2692" y="310337"/>
                </a:lnTo>
                <a:lnTo>
                  <a:pt x="2857" y="360019"/>
                </a:lnTo>
                <a:lnTo>
                  <a:pt x="2984" y="1521612"/>
                </a:lnTo>
                <a:lnTo>
                  <a:pt x="210527" y="1521612"/>
                </a:lnTo>
                <a:lnTo>
                  <a:pt x="210527" y="1510449"/>
                </a:lnTo>
                <a:lnTo>
                  <a:pt x="210527" y="772223"/>
                </a:lnTo>
                <a:lnTo>
                  <a:pt x="212204" y="717016"/>
                </a:lnTo>
                <a:lnTo>
                  <a:pt x="217220" y="664362"/>
                </a:lnTo>
                <a:lnTo>
                  <a:pt x="225513" y="614324"/>
                </a:lnTo>
                <a:lnTo>
                  <a:pt x="237032" y="566953"/>
                </a:lnTo>
                <a:lnTo>
                  <a:pt x="251752" y="522312"/>
                </a:lnTo>
                <a:lnTo>
                  <a:pt x="269608" y="480441"/>
                </a:lnTo>
                <a:lnTo>
                  <a:pt x="290537" y="441388"/>
                </a:lnTo>
                <a:lnTo>
                  <a:pt x="314528" y="405218"/>
                </a:lnTo>
                <a:lnTo>
                  <a:pt x="341503" y="371995"/>
                </a:lnTo>
                <a:lnTo>
                  <a:pt x="371424" y="341757"/>
                </a:lnTo>
                <a:lnTo>
                  <a:pt x="404241" y="314553"/>
                </a:lnTo>
                <a:lnTo>
                  <a:pt x="439902" y="290449"/>
                </a:lnTo>
                <a:lnTo>
                  <a:pt x="478370" y="269494"/>
                </a:lnTo>
                <a:lnTo>
                  <a:pt x="519595" y="251752"/>
                </a:lnTo>
                <a:lnTo>
                  <a:pt x="563511" y="237248"/>
                </a:lnTo>
                <a:lnTo>
                  <a:pt x="610095" y="226072"/>
                </a:lnTo>
                <a:lnTo>
                  <a:pt x="659282" y="218249"/>
                </a:lnTo>
                <a:lnTo>
                  <a:pt x="711034" y="213855"/>
                </a:lnTo>
                <a:lnTo>
                  <a:pt x="716343" y="213601"/>
                </a:lnTo>
                <a:lnTo>
                  <a:pt x="716343" y="11696"/>
                </a:lnTo>
                <a:lnTo>
                  <a:pt x="716343" y="0"/>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76" name="Google Shape;376;p49"/>
          <p:cNvSpPr/>
          <p:nvPr/>
        </p:nvSpPr>
        <p:spPr>
          <a:xfrm>
            <a:off x="6936774" y="4564730"/>
            <a:ext cx="169851" cy="949312"/>
          </a:xfrm>
          <a:custGeom>
            <a:avLst/>
            <a:gdLst/>
            <a:ahLst/>
            <a:cxnLst/>
            <a:rect l="l" t="t" r="r" b="b"/>
            <a:pathLst>
              <a:path w="196850" h="1475104" extrusionOk="0">
                <a:moveTo>
                  <a:pt x="196407" y="0"/>
                </a:moveTo>
                <a:lnTo>
                  <a:pt x="0" y="0"/>
                </a:lnTo>
                <a:lnTo>
                  <a:pt x="0" y="1475020"/>
                </a:lnTo>
                <a:lnTo>
                  <a:pt x="196407" y="1475020"/>
                </a:lnTo>
                <a:lnTo>
                  <a:pt x="196407" y="0"/>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77" name="Google Shape;377;p49"/>
          <p:cNvSpPr/>
          <p:nvPr/>
        </p:nvSpPr>
        <p:spPr>
          <a:xfrm>
            <a:off x="6931954" y="4120331"/>
            <a:ext cx="179164" cy="201060"/>
          </a:xfrm>
          <a:custGeom>
            <a:avLst/>
            <a:gdLst/>
            <a:ahLst/>
            <a:cxnLst/>
            <a:rect l="l" t="t" r="r" b="b"/>
            <a:pathLst>
              <a:path w="207645" h="312420" extrusionOk="0">
                <a:moveTo>
                  <a:pt x="207568" y="0"/>
                </a:moveTo>
                <a:lnTo>
                  <a:pt x="0" y="0"/>
                </a:lnTo>
                <a:lnTo>
                  <a:pt x="0" y="11430"/>
                </a:lnTo>
                <a:lnTo>
                  <a:pt x="0" y="300990"/>
                </a:lnTo>
                <a:lnTo>
                  <a:pt x="0" y="312420"/>
                </a:lnTo>
                <a:lnTo>
                  <a:pt x="207568" y="312420"/>
                </a:lnTo>
                <a:lnTo>
                  <a:pt x="207568" y="300990"/>
                </a:lnTo>
                <a:lnTo>
                  <a:pt x="201993" y="300990"/>
                </a:lnTo>
                <a:lnTo>
                  <a:pt x="201993" y="300774"/>
                </a:lnTo>
                <a:lnTo>
                  <a:pt x="207568" y="300774"/>
                </a:lnTo>
                <a:lnTo>
                  <a:pt x="207568" y="11430"/>
                </a:lnTo>
                <a:lnTo>
                  <a:pt x="207568" y="11150"/>
                </a:lnTo>
                <a:lnTo>
                  <a:pt x="207568" y="0"/>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78" name="Google Shape;378;p49"/>
          <p:cNvSpPr/>
          <p:nvPr/>
        </p:nvSpPr>
        <p:spPr>
          <a:xfrm>
            <a:off x="6931954" y="4561398"/>
            <a:ext cx="179164" cy="956260"/>
          </a:xfrm>
          <a:custGeom>
            <a:avLst/>
            <a:gdLst/>
            <a:ahLst/>
            <a:cxnLst/>
            <a:rect l="l" t="t" r="r" b="b"/>
            <a:pathLst>
              <a:path w="207645" h="1485900" extrusionOk="0">
                <a:moveTo>
                  <a:pt x="207568" y="0"/>
                </a:moveTo>
                <a:lnTo>
                  <a:pt x="0" y="0"/>
                </a:lnTo>
                <a:lnTo>
                  <a:pt x="0" y="10160"/>
                </a:lnTo>
                <a:lnTo>
                  <a:pt x="0" y="1474470"/>
                </a:lnTo>
                <a:lnTo>
                  <a:pt x="0" y="1485900"/>
                </a:lnTo>
                <a:lnTo>
                  <a:pt x="207568" y="1485900"/>
                </a:lnTo>
                <a:lnTo>
                  <a:pt x="207568" y="1474597"/>
                </a:lnTo>
                <a:lnTo>
                  <a:pt x="207568" y="1474470"/>
                </a:lnTo>
                <a:lnTo>
                  <a:pt x="207568" y="10756"/>
                </a:lnTo>
                <a:lnTo>
                  <a:pt x="196405" y="10756"/>
                </a:lnTo>
                <a:lnTo>
                  <a:pt x="196405" y="1474470"/>
                </a:lnTo>
                <a:lnTo>
                  <a:pt x="11188" y="1474470"/>
                </a:lnTo>
                <a:lnTo>
                  <a:pt x="11188" y="10160"/>
                </a:lnTo>
                <a:lnTo>
                  <a:pt x="207568" y="10160"/>
                </a:lnTo>
                <a:lnTo>
                  <a:pt x="207568" y="0"/>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79" name="Google Shape;379;p49"/>
          <p:cNvSpPr/>
          <p:nvPr/>
        </p:nvSpPr>
        <p:spPr>
          <a:xfrm>
            <a:off x="7259983" y="4172570"/>
            <a:ext cx="2729658" cy="1365734"/>
          </a:xfrm>
          <a:custGeom>
            <a:avLst/>
            <a:gdLst/>
            <a:ahLst/>
            <a:cxnLst/>
            <a:rect l="l" t="t" r="r" b="b"/>
            <a:pathLst>
              <a:path w="3163570" h="2122170" extrusionOk="0">
                <a:moveTo>
                  <a:pt x="3162960" y="649528"/>
                </a:moveTo>
                <a:lnTo>
                  <a:pt x="3156039" y="609295"/>
                </a:lnTo>
                <a:lnTo>
                  <a:pt x="3146818" y="569620"/>
                </a:lnTo>
                <a:lnTo>
                  <a:pt x="3135299" y="530567"/>
                </a:lnTo>
                <a:lnTo>
                  <a:pt x="3121507" y="492226"/>
                </a:lnTo>
                <a:lnTo>
                  <a:pt x="3105454" y="454685"/>
                </a:lnTo>
                <a:lnTo>
                  <a:pt x="3087154" y="418033"/>
                </a:lnTo>
                <a:lnTo>
                  <a:pt x="3066618" y="382333"/>
                </a:lnTo>
                <a:lnTo>
                  <a:pt x="3043872" y="347700"/>
                </a:lnTo>
                <a:lnTo>
                  <a:pt x="3018917" y="314198"/>
                </a:lnTo>
                <a:lnTo>
                  <a:pt x="2991777" y="281914"/>
                </a:lnTo>
                <a:lnTo>
                  <a:pt x="2962465" y="250939"/>
                </a:lnTo>
                <a:lnTo>
                  <a:pt x="2930995" y="221348"/>
                </a:lnTo>
                <a:lnTo>
                  <a:pt x="2897378" y="193230"/>
                </a:lnTo>
                <a:lnTo>
                  <a:pt x="2861640" y="166662"/>
                </a:lnTo>
                <a:lnTo>
                  <a:pt x="2823781" y="141744"/>
                </a:lnTo>
                <a:lnTo>
                  <a:pt x="2783827" y="118541"/>
                </a:lnTo>
                <a:lnTo>
                  <a:pt x="2741790" y="97167"/>
                </a:lnTo>
                <a:lnTo>
                  <a:pt x="2697683" y="77673"/>
                </a:lnTo>
                <a:lnTo>
                  <a:pt x="2651531" y="60159"/>
                </a:lnTo>
                <a:lnTo>
                  <a:pt x="2603335" y="44704"/>
                </a:lnTo>
                <a:lnTo>
                  <a:pt x="2553119" y="31394"/>
                </a:lnTo>
                <a:lnTo>
                  <a:pt x="2500896" y="20320"/>
                </a:lnTo>
                <a:lnTo>
                  <a:pt x="2446667" y="11557"/>
                </a:lnTo>
                <a:lnTo>
                  <a:pt x="2390470" y="5194"/>
                </a:lnTo>
                <a:lnTo>
                  <a:pt x="2332304" y="1320"/>
                </a:lnTo>
                <a:lnTo>
                  <a:pt x="2272195" y="0"/>
                </a:lnTo>
                <a:lnTo>
                  <a:pt x="2220252" y="1016"/>
                </a:lnTo>
                <a:lnTo>
                  <a:pt x="2169591" y="4038"/>
                </a:lnTo>
                <a:lnTo>
                  <a:pt x="2120201" y="9029"/>
                </a:lnTo>
                <a:lnTo>
                  <a:pt x="2072106" y="15938"/>
                </a:lnTo>
                <a:lnTo>
                  <a:pt x="2025307" y="24752"/>
                </a:lnTo>
                <a:lnTo>
                  <a:pt x="1979828" y="35420"/>
                </a:lnTo>
                <a:lnTo>
                  <a:pt x="1935645" y="47904"/>
                </a:lnTo>
                <a:lnTo>
                  <a:pt x="1892808" y="62166"/>
                </a:lnTo>
                <a:lnTo>
                  <a:pt x="1851291" y="78181"/>
                </a:lnTo>
                <a:lnTo>
                  <a:pt x="1811108" y="95910"/>
                </a:lnTo>
                <a:lnTo>
                  <a:pt x="1772285" y="115290"/>
                </a:lnTo>
                <a:lnTo>
                  <a:pt x="1734820" y="136321"/>
                </a:lnTo>
                <a:lnTo>
                  <a:pt x="1698713" y="158940"/>
                </a:lnTo>
                <a:lnTo>
                  <a:pt x="1663992" y="183121"/>
                </a:lnTo>
                <a:lnTo>
                  <a:pt x="1630654" y="208826"/>
                </a:lnTo>
                <a:lnTo>
                  <a:pt x="1598701" y="236004"/>
                </a:lnTo>
                <a:lnTo>
                  <a:pt x="1568145" y="264642"/>
                </a:lnTo>
                <a:lnTo>
                  <a:pt x="1538998" y="294690"/>
                </a:lnTo>
                <a:lnTo>
                  <a:pt x="1511274" y="326110"/>
                </a:lnTo>
                <a:lnTo>
                  <a:pt x="1484972" y="358863"/>
                </a:lnTo>
                <a:lnTo>
                  <a:pt x="1460106" y="392912"/>
                </a:lnTo>
                <a:lnTo>
                  <a:pt x="1436674" y="428231"/>
                </a:lnTo>
                <a:lnTo>
                  <a:pt x="1414703" y="464781"/>
                </a:lnTo>
                <a:lnTo>
                  <a:pt x="1394180" y="502500"/>
                </a:lnTo>
                <a:lnTo>
                  <a:pt x="1375143" y="541388"/>
                </a:lnTo>
                <a:lnTo>
                  <a:pt x="1357566" y="581380"/>
                </a:lnTo>
                <a:lnTo>
                  <a:pt x="1341475" y="622452"/>
                </a:lnTo>
                <a:lnTo>
                  <a:pt x="1326870" y="664565"/>
                </a:lnTo>
                <a:lnTo>
                  <a:pt x="1313776" y="707682"/>
                </a:lnTo>
                <a:lnTo>
                  <a:pt x="1302194" y="751763"/>
                </a:lnTo>
                <a:lnTo>
                  <a:pt x="1292123" y="796759"/>
                </a:lnTo>
                <a:lnTo>
                  <a:pt x="1283576" y="842657"/>
                </a:lnTo>
                <a:lnTo>
                  <a:pt x="1276565" y="889419"/>
                </a:lnTo>
                <a:lnTo>
                  <a:pt x="1271104" y="936980"/>
                </a:lnTo>
                <a:lnTo>
                  <a:pt x="1270431" y="945197"/>
                </a:lnTo>
                <a:lnTo>
                  <a:pt x="1269873" y="943711"/>
                </a:lnTo>
                <a:lnTo>
                  <a:pt x="1269873" y="1723351"/>
                </a:lnTo>
                <a:lnTo>
                  <a:pt x="1268031" y="1728457"/>
                </a:lnTo>
                <a:lnTo>
                  <a:pt x="1264869" y="1734286"/>
                </a:lnTo>
                <a:lnTo>
                  <a:pt x="1269873" y="1723351"/>
                </a:lnTo>
                <a:lnTo>
                  <a:pt x="1269873" y="943711"/>
                </a:lnTo>
                <a:lnTo>
                  <a:pt x="1268882" y="941057"/>
                </a:lnTo>
                <a:lnTo>
                  <a:pt x="1247305" y="902957"/>
                </a:lnTo>
                <a:lnTo>
                  <a:pt x="1234020" y="881875"/>
                </a:lnTo>
                <a:lnTo>
                  <a:pt x="1227302" y="869962"/>
                </a:lnTo>
                <a:lnTo>
                  <a:pt x="1203426" y="833348"/>
                </a:lnTo>
                <a:lnTo>
                  <a:pt x="1177544" y="798868"/>
                </a:lnTo>
                <a:lnTo>
                  <a:pt x="1149731" y="766572"/>
                </a:lnTo>
                <a:lnTo>
                  <a:pt x="1148410" y="765238"/>
                </a:lnTo>
                <a:lnTo>
                  <a:pt x="1148410" y="1913064"/>
                </a:lnTo>
                <a:lnTo>
                  <a:pt x="1143977" y="1918957"/>
                </a:lnTo>
                <a:lnTo>
                  <a:pt x="1139520" y="1922691"/>
                </a:lnTo>
                <a:lnTo>
                  <a:pt x="1148410" y="1913064"/>
                </a:lnTo>
                <a:lnTo>
                  <a:pt x="1148410" y="765238"/>
                </a:lnTo>
                <a:lnTo>
                  <a:pt x="1136650" y="753364"/>
                </a:lnTo>
                <a:lnTo>
                  <a:pt x="1135443" y="752005"/>
                </a:lnTo>
                <a:lnTo>
                  <a:pt x="1135443" y="1347457"/>
                </a:lnTo>
                <a:lnTo>
                  <a:pt x="1133830" y="1410957"/>
                </a:lnTo>
                <a:lnTo>
                  <a:pt x="1129042" y="1461757"/>
                </a:lnTo>
                <a:lnTo>
                  <a:pt x="1121143" y="1525257"/>
                </a:lnTo>
                <a:lnTo>
                  <a:pt x="1110208" y="1576057"/>
                </a:lnTo>
                <a:lnTo>
                  <a:pt x="1096302" y="1626857"/>
                </a:lnTo>
                <a:lnTo>
                  <a:pt x="1079500" y="1664957"/>
                </a:lnTo>
                <a:lnTo>
                  <a:pt x="1062101" y="1709953"/>
                </a:lnTo>
                <a:lnTo>
                  <a:pt x="1054976" y="1723936"/>
                </a:lnTo>
                <a:lnTo>
                  <a:pt x="1034770" y="1756613"/>
                </a:lnTo>
                <a:lnTo>
                  <a:pt x="1012418" y="1779257"/>
                </a:lnTo>
                <a:lnTo>
                  <a:pt x="984732" y="1817357"/>
                </a:lnTo>
                <a:lnTo>
                  <a:pt x="984021" y="1817966"/>
                </a:lnTo>
                <a:lnTo>
                  <a:pt x="984021" y="2041715"/>
                </a:lnTo>
                <a:lnTo>
                  <a:pt x="978052" y="2045957"/>
                </a:lnTo>
                <a:lnTo>
                  <a:pt x="969924" y="2048738"/>
                </a:lnTo>
                <a:lnTo>
                  <a:pt x="984021" y="2041715"/>
                </a:lnTo>
                <a:lnTo>
                  <a:pt x="984021" y="1817966"/>
                </a:lnTo>
                <a:lnTo>
                  <a:pt x="954506" y="1842757"/>
                </a:lnTo>
                <a:lnTo>
                  <a:pt x="921804" y="1868157"/>
                </a:lnTo>
                <a:lnTo>
                  <a:pt x="886701" y="1893557"/>
                </a:lnTo>
                <a:lnTo>
                  <a:pt x="849261" y="1906257"/>
                </a:lnTo>
                <a:lnTo>
                  <a:pt x="829754" y="1918741"/>
                </a:lnTo>
                <a:lnTo>
                  <a:pt x="808151" y="1926209"/>
                </a:lnTo>
                <a:lnTo>
                  <a:pt x="803783" y="1927250"/>
                </a:lnTo>
                <a:lnTo>
                  <a:pt x="803783" y="2103869"/>
                </a:lnTo>
                <a:lnTo>
                  <a:pt x="786625" y="2109457"/>
                </a:lnTo>
                <a:lnTo>
                  <a:pt x="771029" y="2109457"/>
                </a:lnTo>
                <a:lnTo>
                  <a:pt x="803783" y="2103869"/>
                </a:lnTo>
                <a:lnTo>
                  <a:pt x="803783" y="1927250"/>
                </a:lnTo>
                <a:lnTo>
                  <a:pt x="785177" y="1931657"/>
                </a:lnTo>
                <a:lnTo>
                  <a:pt x="767664" y="1931657"/>
                </a:lnTo>
                <a:lnTo>
                  <a:pt x="739660" y="1939747"/>
                </a:lnTo>
                <a:lnTo>
                  <a:pt x="723303" y="1941982"/>
                </a:lnTo>
                <a:lnTo>
                  <a:pt x="677583" y="1944001"/>
                </a:lnTo>
                <a:lnTo>
                  <a:pt x="632599" y="1941855"/>
                </a:lnTo>
                <a:lnTo>
                  <a:pt x="615022" y="1939277"/>
                </a:lnTo>
                <a:lnTo>
                  <a:pt x="589026" y="1931657"/>
                </a:lnTo>
                <a:lnTo>
                  <a:pt x="574306" y="1931657"/>
                </a:lnTo>
                <a:lnTo>
                  <a:pt x="565797" y="1929511"/>
                </a:lnTo>
                <a:lnTo>
                  <a:pt x="565797" y="2109457"/>
                </a:lnTo>
                <a:lnTo>
                  <a:pt x="531063" y="2109457"/>
                </a:lnTo>
                <a:lnTo>
                  <a:pt x="488683" y="2096757"/>
                </a:lnTo>
                <a:lnTo>
                  <a:pt x="447738" y="2084057"/>
                </a:lnTo>
                <a:lnTo>
                  <a:pt x="408279" y="2071357"/>
                </a:lnTo>
                <a:lnTo>
                  <a:pt x="383730" y="2054910"/>
                </a:lnTo>
                <a:lnTo>
                  <a:pt x="400177" y="2062899"/>
                </a:lnTo>
                <a:lnTo>
                  <a:pt x="440410" y="2078951"/>
                </a:lnTo>
                <a:lnTo>
                  <a:pt x="482346" y="2092261"/>
                </a:lnTo>
                <a:lnTo>
                  <a:pt x="525945" y="2102764"/>
                </a:lnTo>
                <a:lnTo>
                  <a:pt x="565797" y="2109457"/>
                </a:lnTo>
                <a:lnTo>
                  <a:pt x="565797" y="1929511"/>
                </a:lnTo>
                <a:lnTo>
                  <a:pt x="548576" y="1925154"/>
                </a:lnTo>
                <a:lnTo>
                  <a:pt x="522630" y="1915693"/>
                </a:lnTo>
                <a:lnTo>
                  <a:pt x="507961" y="1906257"/>
                </a:lnTo>
                <a:lnTo>
                  <a:pt x="481838" y="1897418"/>
                </a:lnTo>
                <a:lnTo>
                  <a:pt x="472808" y="1893011"/>
                </a:lnTo>
                <a:lnTo>
                  <a:pt x="435152" y="1868157"/>
                </a:lnTo>
                <a:lnTo>
                  <a:pt x="402107" y="1842757"/>
                </a:lnTo>
                <a:lnTo>
                  <a:pt x="356463" y="1797202"/>
                </a:lnTo>
                <a:lnTo>
                  <a:pt x="356133" y="1796757"/>
                </a:lnTo>
                <a:lnTo>
                  <a:pt x="356133" y="2040978"/>
                </a:lnTo>
                <a:lnTo>
                  <a:pt x="299402" y="2007857"/>
                </a:lnTo>
                <a:lnTo>
                  <a:pt x="266446" y="1982457"/>
                </a:lnTo>
                <a:lnTo>
                  <a:pt x="235242" y="1957057"/>
                </a:lnTo>
                <a:lnTo>
                  <a:pt x="224447" y="1943087"/>
                </a:lnTo>
                <a:lnTo>
                  <a:pt x="225679" y="1944370"/>
                </a:lnTo>
                <a:lnTo>
                  <a:pt x="256895" y="1972906"/>
                </a:lnTo>
                <a:lnTo>
                  <a:pt x="289991" y="1999107"/>
                </a:lnTo>
                <a:lnTo>
                  <a:pt x="324929" y="2022894"/>
                </a:lnTo>
                <a:lnTo>
                  <a:pt x="356133" y="2040978"/>
                </a:lnTo>
                <a:lnTo>
                  <a:pt x="356133" y="1796757"/>
                </a:lnTo>
                <a:lnTo>
                  <a:pt x="343179" y="1779257"/>
                </a:lnTo>
                <a:lnTo>
                  <a:pt x="317512" y="1741157"/>
                </a:lnTo>
                <a:lnTo>
                  <a:pt x="294487" y="1703057"/>
                </a:lnTo>
                <a:lnTo>
                  <a:pt x="274218" y="1664957"/>
                </a:lnTo>
                <a:lnTo>
                  <a:pt x="256806" y="1614157"/>
                </a:lnTo>
                <a:lnTo>
                  <a:pt x="242341" y="1563357"/>
                </a:lnTo>
                <a:lnTo>
                  <a:pt x="230911" y="1512557"/>
                </a:lnTo>
                <a:lnTo>
                  <a:pt x="222631" y="1461757"/>
                </a:lnTo>
                <a:lnTo>
                  <a:pt x="217589" y="1410957"/>
                </a:lnTo>
                <a:lnTo>
                  <a:pt x="215887" y="1347457"/>
                </a:lnTo>
                <a:lnTo>
                  <a:pt x="217462" y="1283957"/>
                </a:lnTo>
                <a:lnTo>
                  <a:pt x="222123" y="1233157"/>
                </a:lnTo>
                <a:lnTo>
                  <a:pt x="229831" y="1182357"/>
                </a:lnTo>
                <a:lnTo>
                  <a:pt x="240525" y="1118857"/>
                </a:lnTo>
                <a:lnTo>
                  <a:pt x="254152" y="1080757"/>
                </a:lnTo>
                <a:lnTo>
                  <a:pt x="270649" y="1029957"/>
                </a:lnTo>
                <a:lnTo>
                  <a:pt x="289953" y="991857"/>
                </a:lnTo>
                <a:lnTo>
                  <a:pt x="312013" y="953757"/>
                </a:lnTo>
                <a:lnTo>
                  <a:pt x="336778" y="915657"/>
                </a:lnTo>
                <a:lnTo>
                  <a:pt x="364185" y="877557"/>
                </a:lnTo>
                <a:lnTo>
                  <a:pt x="394182" y="852157"/>
                </a:lnTo>
                <a:lnTo>
                  <a:pt x="426694" y="826757"/>
                </a:lnTo>
                <a:lnTo>
                  <a:pt x="461695" y="801357"/>
                </a:lnTo>
                <a:lnTo>
                  <a:pt x="499097" y="788657"/>
                </a:lnTo>
                <a:lnTo>
                  <a:pt x="538861" y="775957"/>
                </a:lnTo>
                <a:lnTo>
                  <a:pt x="580936" y="763257"/>
                </a:lnTo>
                <a:lnTo>
                  <a:pt x="625233" y="763257"/>
                </a:lnTo>
                <a:lnTo>
                  <a:pt x="671741" y="750557"/>
                </a:lnTo>
                <a:lnTo>
                  <a:pt x="589851" y="750557"/>
                </a:lnTo>
                <a:lnTo>
                  <a:pt x="624268" y="745832"/>
                </a:lnTo>
                <a:lnTo>
                  <a:pt x="671728" y="743737"/>
                </a:lnTo>
                <a:lnTo>
                  <a:pt x="718591" y="745871"/>
                </a:lnTo>
                <a:lnTo>
                  <a:pt x="751725" y="750557"/>
                </a:lnTo>
                <a:lnTo>
                  <a:pt x="671741" y="750557"/>
                </a:lnTo>
                <a:lnTo>
                  <a:pt x="717740" y="763257"/>
                </a:lnTo>
                <a:lnTo>
                  <a:pt x="761822" y="763257"/>
                </a:lnTo>
                <a:lnTo>
                  <a:pt x="803884" y="775957"/>
                </a:lnTo>
                <a:lnTo>
                  <a:pt x="843851" y="788657"/>
                </a:lnTo>
                <a:lnTo>
                  <a:pt x="881634" y="801357"/>
                </a:lnTo>
                <a:lnTo>
                  <a:pt x="917143" y="826757"/>
                </a:lnTo>
                <a:lnTo>
                  <a:pt x="950302" y="852157"/>
                </a:lnTo>
                <a:lnTo>
                  <a:pt x="981024" y="890257"/>
                </a:lnTo>
                <a:lnTo>
                  <a:pt x="1009218" y="915657"/>
                </a:lnTo>
                <a:lnTo>
                  <a:pt x="1034808" y="953757"/>
                </a:lnTo>
                <a:lnTo>
                  <a:pt x="1057706" y="991857"/>
                </a:lnTo>
                <a:lnTo>
                  <a:pt x="1077823" y="1029957"/>
                </a:lnTo>
                <a:lnTo>
                  <a:pt x="1095070" y="1080757"/>
                </a:lnTo>
                <a:lnTo>
                  <a:pt x="1109383" y="1131557"/>
                </a:lnTo>
                <a:lnTo>
                  <a:pt x="1120660" y="1182357"/>
                </a:lnTo>
                <a:lnTo>
                  <a:pt x="1128814" y="1233157"/>
                </a:lnTo>
                <a:lnTo>
                  <a:pt x="1133779" y="1296657"/>
                </a:lnTo>
                <a:lnTo>
                  <a:pt x="1135443" y="1347457"/>
                </a:lnTo>
                <a:lnTo>
                  <a:pt x="1135443" y="752005"/>
                </a:lnTo>
                <a:lnTo>
                  <a:pt x="1134160" y="750557"/>
                </a:lnTo>
                <a:lnTo>
                  <a:pt x="1097927" y="712457"/>
                </a:lnTo>
                <a:lnTo>
                  <a:pt x="1062342" y="688962"/>
                </a:lnTo>
                <a:lnTo>
                  <a:pt x="1055090" y="683437"/>
                </a:lnTo>
                <a:lnTo>
                  <a:pt x="1019975" y="660501"/>
                </a:lnTo>
                <a:lnTo>
                  <a:pt x="983157" y="640041"/>
                </a:lnTo>
                <a:lnTo>
                  <a:pt x="981278" y="639178"/>
                </a:lnTo>
                <a:lnTo>
                  <a:pt x="981278" y="869988"/>
                </a:lnTo>
                <a:lnTo>
                  <a:pt x="975537" y="864857"/>
                </a:lnTo>
                <a:lnTo>
                  <a:pt x="944791" y="839457"/>
                </a:lnTo>
                <a:lnTo>
                  <a:pt x="911834" y="814057"/>
                </a:lnTo>
                <a:lnTo>
                  <a:pt x="897077" y="803389"/>
                </a:lnTo>
                <a:lnTo>
                  <a:pt x="917473" y="815848"/>
                </a:lnTo>
                <a:lnTo>
                  <a:pt x="949998" y="840613"/>
                </a:lnTo>
                <a:lnTo>
                  <a:pt x="980046" y="868591"/>
                </a:lnTo>
                <a:lnTo>
                  <a:pt x="981278" y="869988"/>
                </a:lnTo>
                <a:lnTo>
                  <a:pt x="981278" y="639178"/>
                </a:lnTo>
                <a:lnTo>
                  <a:pt x="980605" y="638860"/>
                </a:lnTo>
                <a:lnTo>
                  <a:pt x="976249" y="636257"/>
                </a:lnTo>
                <a:lnTo>
                  <a:pt x="931633" y="610857"/>
                </a:lnTo>
                <a:lnTo>
                  <a:pt x="885139" y="598157"/>
                </a:lnTo>
                <a:lnTo>
                  <a:pt x="854113" y="590003"/>
                </a:lnTo>
                <a:lnTo>
                  <a:pt x="854113" y="780935"/>
                </a:lnTo>
                <a:lnTo>
                  <a:pt x="839571" y="775957"/>
                </a:lnTo>
                <a:lnTo>
                  <a:pt x="800417" y="763257"/>
                </a:lnTo>
                <a:lnTo>
                  <a:pt x="769937" y="753833"/>
                </a:lnTo>
                <a:lnTo>
                  <a:pt x="805307" y="762469"/>
                </a:lnTo>
                <a:lnTo>
                  <a:pt x="845108" y="776630"/>
                </a:lnTo>
                <a:lnTo>
                  <a:pt x="854113" y="780935"/>
                </a:lnTo>
                <a:lnTo>
                  <a:pt x="854113" y="590003"/>
                </a:lnTo>
                <a:lnTo>
                  <a:pt x="836828" y="585457"/>
                </a:lnTo>
                <a:lnTo>
                  <a:pt x="825309" y="585457"/>
                </a:lnTo>
                <a:lnTo>
                  <a:pt x="819861" y="584200"/>
                </a:lnTo>
                <a:lnTo>
                  <a:pt x="775271" y="577024"/>
                </a:lnTo>
                <a:lnTo>
                  <a:pt x="738212" y="573519"/>
                </a:lnTo>
                <a:lnTo>
                  <a:pt x="735139" y="572757"/>
                </a:lnTo>
                <a:lnTo>
                  <a:pt x="730211" y="572757"/>
                </a:lnTo>
                <a:lnTo>
                  <a:pt x="729284" y="572668"/>
                </a:lnTo>
                <a:lnTo>
                  <a:pt x="681926" y="571207"/>
                </a:lnTo>
                <a:lnTo>
                  <a:pt x="633399" y="572757"/>
                </a:lnTo>
                <a:lnTo>
                  <a:pt x="586663" y="572757"/>
                </a:lnTo>
                <a:lnTo>
                  <a:pt x="576427" y="575665"/>
                </a:lnTo>
                <a:lnTo>
                  <a:pt x="576427" y="752703"/>
                </a:lnTo>
                <a:lnTo>
                  <a:pt x="542264" y="763257"/>
                </a:lnTo>
                <a:lnTo>
                  <a:pt x="503250" y="775957"/>
                </a:lnTo>
                <a:lnTo>
                  <a:pt x="482206" y="783209"/>
                </a:lnTo>
                <a:lnTo>
                  <a:pt x="497433" y="776008"/>
                </a:lnTo>
                <a:lnTo>
                  <a:pt x="537121" y="762101"/>
                </a:lnTo>
                <a:lnTo>
                  <a:pt x="576427" y="752703"/>
                </a:lnTo>
                <a:lnTo>
                  <a:pt x="576427" y="575665"/>
                </a:lnTo>
                <a:lnTo>
                  <a:pt x="551776" y="582650"/>
                </a:lnTo>
                <a:lnTo>
                  <a:pt x="533666" y="585673"/>
                </a:lnTo>
                <a:lnTo>
                  <a:pt x="488061" y="596671"/>
                </a:lnTo>
                <a:lnTo>
                  <a:pt x="456641" y="606679"/>
                </a:lnTo>
                <a:lnTo>
                  <a:pt x="456641" y="795807"/>
                </a:lnTo>
                <a:lnTo>
                  <a:pt x="431749" y="814057"/>
                </a:lnTo>
                <a:lnTo>
                  <a:pt x="421055" y="818248"/>
                </a:lnTo>
                <a:lnTo>
                  <a:pt x="425792" y="814628"/>
                </a:lnTo>
                <a:lnTo>
                  <a:pt x="456641" y="795807"/>
                </a:lnTo>
                <a:lnTo>
                  <a:pt x="456641" y="606679"/>
                </a:lnTo>
                <a:lnTo>
                  <a:pt x="444398" y="610565"/>
                </a:lnTo>
                <a:lnTo>
                  <a:pt x="406539" y="625741"/>
                </a:lnTo>
                <a:lnTo>
                  <a:pt x="377405" y="635114"/>
                </a:lnTo>
                <a:lnTo>
                  <a:pt x="377405" y="854557"/>
                </a:lnTo>
                <a:lnTo>
                  <a:pt x="369277" y="864857"/>
                </a:lnTo>
                <a:lnTo>
                  <a:pt x="353593" y="879221"/>
                </a:lnTo>
                <a:lnTo>
                  <a:pt x="364464" y="866749"/>
                </a:lnTo>
                <a:lnTo>
                  <a:pt x="377405" y="854557"/>
                </a:lnTo>
                <a:lnTo>
                  <a:pt x="377405" y="635114"/>
                </a:lnTo>
                <a:lnTo>
                  <a:pt x="373849" y="636257"/>
                </a:lnTo>
                <a:lnTo>
                  <a:pt x="336067" y="661657"/>
                </a:lnTo>
                <a:lnTo>
                  <a:pt x="329946" y="665962"/>
                </a:lnTo>
                <a:lnTo>
                  <a:pt x="325208" y="668731"/>
                </a:lnTo>
                <a:lnTo>
                  <a:pt x="289471" y="693267"/>
                </a:lnTo>
                <a:lnTo>
                  <a:pt x="256019" y="720013"/>
                </a:lnTo>
                <a:lnTo>
                  <a:pt x="255765" y="720217"/>
                </a:lnTo>
                <a:lnTo>
                  <a:pt x="233197" y="737857"/>
                </a:lnTo>
                <a:lnTo>
                  <a:pt x="222440" y="751243"/>
                </a:lnTo>
                <a:lnTo>
                  <a:pt x="194500" y="780948"/>
                </a:lnTo>
                <a:lnTo>
                  <a:pt x="187985" y="788898"/>
                </a:lnTo>
                <a:lnTo>
                  <a:pt x="184518" y="791972"/>
                </a:lnTo>
                <a:lnTo>
                  <a:pt x="184518" y="1899323"/>
                </a:lnTo>
                <a:lnTo>
                  <a:pt x="178282" y="1893557"/>
                </a:lnTo>
                <a:lnTo>
                  <a:pt x="172021" y="1884273"/>
                </a:lnTo>
                <a:lnTo>
                  <a:pt x="184518" y="1899323"/>
                </a:lnTo>
                <a:lnTo>
                  <a:pt x="184518" y="791972"/>
                </a:lnTo>
                <a:lnTo>
                  <a:pt x="147218" y="839457"/>
                </a:lnTo>
                <a:lnTo>
                  <a:pt x="122567" y="877557"/>
                </a:lnTo>
                <a:lnTo>
                  <a:pt x="100012" y="915657"/>
                </a:lnTo>
                <a:lnTo>
                  <a:pt x="79590" y="953757"/>
                </a:lnTo>
                <a:lnTo>
                  <a:pt x="61379" y="1004557"/>
                </a:lnTo>
                <a:lnTo>
                  <a:pt x="45415" y="1042657"/>
                </a:lnTo>
                <a:lnTo>
                  <a:pt x="31762" y="1093457"/>
                </a:lnTo>
                <a:lnTo>
                  <a:pt x="20472" y="1144257"/>
                </a:lnTo>
                <a:lnTo>
                  <a:pt x="11607" y="1195057"/>
                </a:lnTo>
                <a:lnTo>
                  <a:pt x="5194" y="1245857"/>
                </a:lnTo>
                <a:lnTo>
                  <a:pt x="1308" y="1296657"/>
                </a:lnTo>
                <a:lnTo>
                  <a:pt x="0" y="1347457"/>
                </a:lnTo>
                <a:lnTo>
                  <a:pt x="1282" y="1410957"/>
                </a:lnTo>
                <a:lnTo>
                  <a:pt x="5080" y="1461757"/>
                </a:lnTo>
                <a:lnTo>
                  <a:pt x="11341" y="1512557"/>
                </a:lnTo>
                <a:lnTo>
                  <a:pt x="20015" y="1563357"/>
                </a:lnTo>
                <a:lnTo>
                  <a:pt x="31038" y="1614157"/>
                </a:lnTo>
                <a:lnTo>
                  <a:pt x="44386" y="1652257"/>
                </a:lnTo>
                <a:lnTo>
                  <a:pt x="59982" y="1703057"/>
                </a:lnTo>
                <a:lnTo>
                  <a:pt x="77774" y="1741157"/>
                </a:lnTo>
                <a:lnTo>
                  <a:pt x="97726" y="1791957"/>
                </a:lnTo>
                <a:lnTo>
                  <a:pt x="119773" y="1830057"/>
                </a:lnTo>
                <a:lnTo>
                  <a:pt x="143865" y="1868157"/>
                </a:lnTo>
                <a:lnTo>
                  <a:pt x="169951" y="1893557"/>
                </a:lnTo>
                <a:lnTo>
                  <a:pt x="197967" y="1931657"/>
                </a:lnTo>
                <a:lnTo>
                  <a:pt x="227876" y="1957057"/>
                </a:lnTo>
                <a:lnTo>
                  <a:pt x="259613" y="1982457"/>
                </a:lnTo>
                <a:lnTo>
                  <a:pt x="293141" y="2020557"/>
                </a:lnTo>
                <a:lnTo>
                  <a:pt x="328396" y="2033257"/>
                </a:lnTo>
                <a:lnTo>
                  <a:pt x="365328" y="2058657"/>
                </a:lnTo>
                <a:lnTo>
                  <a:pt x="403885" y="2071357"/>
                </a:lnTo>
                <a:lnTo>
                  <a:pt x="444004" y="2096757"/>
                </a:lnTo>
                <a:lnTo>
                  <a:pt x="485648" y="2109457"/>
                </a:lnTo>
                <a:lnTo>
                  <a:pt x="528764" y="2109457"/>
                </a:lnTo>
                <a:lnTo>
                  <a:pt x="573278" y="2122157"/>
                </a:lnTo>
                <a:lnTo>
                  <a:pt x="619950" y="2122157"/>
                </a:lnTo>
                <a:lnTo>
                  <a:pt x="581748" y="2111413"/>
                </a:lnTo>
                <a:lnTo>
                  <a:pt x="617969" y="2114981"/>
                </a:lnTo>
                <a:lnTo>
                  <a:pt x="666330" y="2116531"/>
                </a:lnTo>
                <a:lnTo>
                  <a:pt x="718693" y="2114829"/>
                </a:lnTo>
                <a:lnTo>
                  <a:pt x="734834" y="2113216"/>
                </a:lnTo>
                <a:lnTo>
                  <a:pt x="706589" y="2122157"/>
                </a:lnTo>
                <a:lnTo>
                  <a:pt x="768921" y="2122157"/>
                </a:lnTo>
                <a:lnTo>
                  <a:pt x="865212" y="2096757"/>
                </a:lnTo>
                <a:lnTo>
                  <a:pt x="910844" y="2084057"/>
                </a:lnTo>
                <a:lnTo>
                  <a:pt x="954722" y="2071357"/>
                </a:lnTo>
                <a:lnTo>
                  <a:pt x="996759" y="2045957"/>
                </a:lnTo>
                <a:lnTo>
                  <a:pt x="1036904" y="2020557"/>
                </a:lnTo>
                <a:lnTo>
                  <a:pt x="1075080" y="1995157"/>
                </a:lnTo>
                <a:lnTo>
                  <a:pt x="1111224" y="1969757"/>
                </a:lnTo>
                <a:lnTo>
                  <a:pt x="1145273" y="1931657"/>
                </a:lnTo>
                <a:lnTo>
                  <a:pt x="1177150" y="1893557"/>
                </a:lnTo>
                <a:lnTo>
                  <a:pt x="1204175" y="1855457"/>
                </a:lnTo>
                <a:lnTo>
                  <a:pt x="1229042" y="1817357"/>
                </a:lnTo>
                <a:lnTo>
                  <a:pt x="1251737" y="1779257"/>
                </a:lnTo>
                <a:lnTo>
                  <a:pt x="1272222" y="1741157"/>
                </a:lnTo>
                <a:lnTo>
                  <a:pt x="1290434" y="1690357"/>
                </a:lnTo>
                <a:lnTo>
                  <a:pt x="1306347" y="1652257"/>
                </a:lnTo>
                <a:lnTo>
                  <a:pt x="1319923" y="1601457"/>
                </a:lnTo>
                <a:lnTo>
                  <a:pt x="1331125" y="1550657"/>
                </a:lnTo>
                <a:lnTo>
                  <a:pt x="1335836" y="1523314"/>
                </a:lnTo>
                <a:lnTo>
                  <a:pt x="1348828" y="1558175"/>
                </a:lnTo>
                <a:lnTo>
                  <a:pt x="1366418" y="1599857"/>
                </a:lnTo>
                <a:lnTo>
                  <a:pt x="1385620" y="1640319"/>
                </a:lnTo>
                <a:lnTo>
                  <a:pt x="1406436" y="1679498"/>
                </a:lnTo>
                <a:lnTo>
                  <a:pt x="1428826" y="1717357"/>
                </a:lnTo>
                <a:lnTo>
                  <a:pt x="1452803" y="1753844"/>
                </a:lnTo>
                <a:lnTo>
                  <a:pt x="1478356" y="1788896"/>
                </a:lnTo>
                <a:lnTo>
                  <a:pt x="1505470" y="1822475"/>
                </a:lnTo>
                <a:lnTo>
                  <a:pt x="1534134" y="1854542"/>
                </a:lnTo>
                <a:lnTo>
                  <a:pt x="1564335" y="1885035"/>
                </a:lnTo>
                <a:lnTo>
                  <a:pt x="1596059" y="1913915"/>
                </a:lnTo>
                <a:lnTo>
                  <a:pt x="1629308" y="1941131"/>
                </a:lnTo>
                <a:lnTo>
                  <a:pt x="1664055" y="1966620"/>
                </a:lnTo>
                <a:lnTo>
                  <a:pt x="1700314" y="1990356"/>
                </a:lnTo>
                <a:lnTo>
                  <a:pt x="1738045" y="2012289"/>
                </a:lnTo>
                <a:lnTo>
                  <a:pt x="1777250" y="2032355"/>
                </a:lnTo>
                <a:lnTo>
                  <a:pt x="1817928" y="2050516"/>
                </a:lnTo>
                <a:lnTo>
                  <a:pt x="1860054" y="2066721"/>
                </a:lnTo>
                <a:lnTo>
                  <a:pt x="1903615" y="2080920"/>
                </a:lnTo>
                <a:lnTo>
                  <a:pt x="1948624" y="2093074"/>
                </a:lnTo>
                <a:lnTo>
                  <a:pt x="1995043" y="2103120"/>
                </a:lnTo>
                <a:lnTo>
                  <a:pt x="2042883" y="2111019"/>
                </a:lnTo>
                <a:lnTo>
                  <a:pt x="2092109" y="2116721"/>
                </a:lnTo>
                <a:lnTo>
                  <a:pt x="2142731" y="2120176"/>
                </a:lnTo>
                <a:lnTo>
                  <a:pt x="2194737" y="2121344"/>
                </a:lnTo>
                <a:lnTo>
                  <a:pt x="2254707" y="2120061"/>
                </a:lnTo>
                <a:lnTo>
                  <a:pt x="2312060" y="2116264"/>
                </a:lnTo>
                <a:lnTo>
                  <a:pt x="2366810" y="2109965"/>
                </a:lnTo>
                <a:lnTo>
                  <a:pt x="2418943" y="2101202"/>
                </a:lnTo>
                <a:lnTo>
                  <a:pt x="2468448" y="2089988"/>
                </a:lnTo>
                <a:lnTo>
                  <a:pt x="2515336" y="2076373"/>
                </a:lnTo>
                <a:lnTo>
                  <a:pt x="2559596" y="2060371"/>
                </a:lnTo>
                <a:lnTo>
                  <a:pt x="2601226" y="2042020"/>
                </a:lnTo>
                <a:lnTo>
                  <a:pt x="2640228" y="2021344"/>
                </a:lnTo>
                <a:lnTo>
                  <a:pt x="2676575" y="1998370"/>
                </a:lnTo>
                <a:lnTo>
                  <a:pt x="2710281" y="1973135"/>
                </a:lnTo>
                <a:lnTo>
                  <a:pt x="2741345" y="1945665"/>
                </a:lnTo>
                <a:lnTo>
                  <a:pt x="2769755" y="1915985"/>
                </a:lnTo>
                <a:lnTo>
                  <a:pt x="2795511" y="1884133"/>
                </a:lnTo>
                <a:lnTo>
                  <a:pt x="2800794" y="1935988"/>
                </a:lnTo>
                <a:lnTo>
                  <a:pt x="2808198" y="1987651"/>
                </a:lnTo>
                <a:lnTo>
                  <a:pt x="2817761" y="2038261"/>
                </a:lnTo>
                <a:lnTo>
                  <a:pt x="2829547" y="2086965"/>
                </a:lnTo>
                <a:lnTo>
                  <a:pt x="3155581" y="2086965"/>
                </a:lnTo>
                <a:lnTo>
                  <a:pt x="3155581" y="936053"/>
                </a:lnTo>
                <a:lnTo>
                  <a:pt x="2268283" y="936053"/>
                </a:lnTo>
                <a:lnTo>
                  <a:pt x="2268283" y="1300607"/>
                </a:lnTo>
                <a:lnTo>
                  <a:pt x="2719362" y="1300607"/>
                </a:lnTo>
                <a:lnTo>
                  <a:pt x="2719362" y="1319225"/>
                </a:lnTo>
                <a:lnTo>
                  <a:pt x="2715615" y="1391323"/>
                </a:lnTo>
                <a:lnTo>
                  <a:pt x="2702471" y="1466888"/>
                </a:lnTo>
                <a:lnTo>
                  <a:pt x="2691511" y="1504708"/>
                </a:lnTo>
                <a:lnTo>
                  <a:pt x="2677147" y="1541881"/>
                </a:lnTo>
                <a:lnTo>
                  <a:pt x="2659024" y="1577898"/>
                </a:lnTo>
                <a:lnTo>
                  <a:pt x="2636799" y="1612277"/>
                </a:lnTo>
                <a:lnTo>
                  <a:pt x="2610116" y="1644484"/>
                </a:lnTo>
                <a:lnTo>
                  <a:pt x="2578620" y="1674037"/>
                </a:lnTo>
                <a:lnTo>
                  <a:pt x="2541968" y="1700428"/>
                </a:lnTo>
                <a:lnTo>
                  <a:pt x="2499791" y="1723148"/>
                </a:lnTo>
                <a:lnTo>
                  <a:pt x="2451760" y="1741690"/>
                </a:lnTo>
                <a:lnTo>
                  <a:pt x="2397518" y="1755571"/>
                </a:lnTo>
                <a:lnTo>
                  <a:pt x="2336698" y="1764258"/>
                </a:lnTo>
                <a:lnTo>
                  <a:pt x="2268956" y="1767268"/>
                </a:lnTo>
                <a:lnTo>
                  <a:pt x="2215019" y="1765134"/>
                </a:lnTo>
                <a:lnTo>
                  <a:pt x="2164346" y="1758886"/>
                </a:lnTo>
                <a:lnTo>
                  <a:pt x="2116874" y="1748688"/>
                </a:lnTo>
                <a:lnTo>
                  <a:pt x="2072525" y="1734769"/>
                </a:lnTo>
                <a:lnTo>
                  <a:pt x="2031225" y="1717281"/>
                </a:lnTo>
                <a:lnTo>
                  <a:pt x="1992896" y="1696453"/>
                </a:lnTo>
                <a:lnTo>
                  <a:pt x="1957476" y="1672450"/>
                </a:lnTo>
                <a:lnTo>
                  <a:pt x="1924875" y="1645500"/>
                </a:lnTo>
                <a:lnTo>
                  <a:pt x="1895030" y="1615757"/>
                </a:lnTo>
                <a:lnTo>
                  <a:pt x="1867852" y="1583448"/>
                </a:lnTo>
                <a:lnTo>
                  <a:pt x="1843278" y="1548739"/>
                </a:lnTo>
                <a:lnTo>
                  <a:pt x="1821243" y="1511846"/>
                </a:lnTo>
                <a:lnTo>
                  <a:pt x="1801647" y="1472946"/>
                </a:lnTo>
                <a:lnTo>
                  <a:pt x="1784438" y="1432242"/>
                </a:lnTo>
                <a:lnTo>
                  <a:pt x="1769529" y="1389913"/>
                </a:lnTo>
                <a:lnTo>
                  <a:pt x="1756841" y="1346174"/>
                </a:lnTo>
                <a:lnTo>
                  <a:pt x="1746326" y="1301216"/>
                </a:lnTo>
                <a:lnTo>
                  <a:pt x="1737880" y="1255217"/>
                </a:lnTo>
                <a:lnTo>
                  <a:pt x="1731441" y="1208366"/>
                </a:lnTo>
                <a:lnTo>
                  <a:pt x="1726933" y="1160881"/>
                </a:lnTo>
                <a:lnTo>
                  <a:pt x="1724279" y="1112951"/>
                </a:lnTo>
                <a:lnTo>
                  <a:pt x="1723415" y="1064742"/>
                </a:lnTo>
                <a:lnTo>
                  <a:pt x="1724113" y="1017524"/>
                </a:lnTo>
                <a:lnTo>
                  <a:pt x="1726272" y="970572"/>
                </a:lnTo>
                <a:lnTo>
                  <a:pt x="1729968" y="924077"/>
                </a:lnTo>
                <a:lnTo>
                  <a:pt x="1735302" y="878192"/>
                </a:lnTo>
                <a:lnTo>
                  <a:pt x="1742363" y="833094"/>
                </a:lnTo>
                <a:lnTo>
                  <a:pt x="1751228" y="788949"/>
                </a:lnTo>
                <a:lnTo>
                  <a:pt x="1762010" y="745921"/>
                </a:lnTo>
                <a:lnTo>
                  <a:pt x="1774774" y="704189"/>
                </a:lnTo>
                <a:lnTo>
                  <a:pt x="1789633" y="663930"/>
                </a:lnTo>
                <a:lnTo>
                  <a:pt x="1806651" y="625297"/>
                </a:lnTo>
                <a:lnTo>
                  <a:pt x="1825929" y="588467"/>
                </a:lnTo>
                <a:lnTo>
                  <a:pt x="1847557" y="553605"/>
                </a:lnTo>
                <a:lnTo>
                  <a:pt x="1871637" y="520890"/>
                </a:lnTo>
                <a:lnTo>
                  <a:pt x="1898230" y="490474"/>
                </a:lnTo>
                <a:lnTo>
                  <a:pt x="1927453" y="462559"/>
                </a:lnTo>
                <a:lnTo>
                  <a:pt x="1959381" y="437273"/>
                </a:lnTo>
                <a:lnTo>
                  <a:pt x="1994103" y="414820"/>
                </a:lnTo>
                <a:lnTo>
                  <a:pt x="2031720" y="395351"/>
                </a:lnTo>
                <a:lnTo>
                  <a:pt x="2072297" y="379044"/>
                </a:lnTo>
                <a:lnTo>
                  <a:pt x="2115959" y="366064"/>
                </a:lnTo>
                <a:lnTo>
                  <a:pt x="2162759" y="356590"/>
                </a:lnTo>
                <a:lnTo>
                  <a:pt x="2212810" y="350774"/>
                </a:lnTo>
                <a:lnTo>
                  <a:pt x="2266200" y="348805"/>
                </a:lnTo>
                <a:lnTo>
                  <a:pt x="2332304" y="351612"/>
                </a:lnTo>
                <a:lnTo>
                  <a:pt x="2391930" y="359689"/>
                </a:lnTo>
                <a:lnTo>
                  <a:pt x="2445423" y="372529"/>
                </a:lnTo>
                <a:lnTo>
                  <a:pt x="2493111" y="389610"/>
                </a:lnTo>
                <a:lnTo>
                  <a:pt x="2535339" y="410413"/>
                </a:lnTo>
                <a:lnTo>
                  <a:pt x="2572474" y="434441"/>
                </a:lnTo>
                <a:lnTo>
                  <a:pt x="2604833" y="461175"/>
                </a:lnTo>
                <a:lnTo>
                  <a:pt x="2632773" y="490093"/>
                </a:lnTo>
                <a:lnTo>
                  <a:pt x="2656624" y="520687"/>
                </a:lnTo>
                <a:lnTo>
                  <a:pt x="2693479" y="584835"/>
                </a:lnTo>
                <a:lnTo>
                  <a:pt x="2718155" y="649528"/>
                </a:lnTo>
                <a:lnTo>
                  <a:pt x="3162960" y="649528"/>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80" name="Google Shape;380;p49"/>
          <p:cNvSpPr/>
          <p:nvPr/>
        </p:nvSpPr>
        <p:spPr>
          <a:xfrm>
            <a:off x="10098828" y="4500285"/>
            <a:ext cx="1202649" cy="1040034"/>
          </a:xfrm>
          <a:custGeom>
            <a:avLst/>
            <a:gdLst/>
            <a:ahLst/>
            <a:cxnLst/>
            <a:rect l="l" t="t" r="r" b="b"/>
            <a:pathLst>
              <a:path w="1393825" h="1616075" extrusionOk="0">
                <a:moveTo>
                  <a:pt x="1335658" y="305370"/>
                </a:moveTo>
                <a:lnTo>
                  <a:pt x="717946" y="305370"/>
                </a:lnTo>
                <a:lnTo>
                  <a:pt x="785113" y="310224"/>
                </a:lnTo>
                <a:lnTo>
                  <a:pt x="838785" y="323957"/>
                </a:lnTo>
                <a:lnTo>
                  <a:pt x="880360" y="345325"/>
                </a:lnTo>
                <a:lnTo>
                  <a:pt x="911239" y="373084"/>
                </a:lnTo>
                <a:lnTo>
                  <a:pt x="932820" y="405988"/>
                </a:lnTo>
                <a:lnTo>
                  <a:pt x="946502" y="442795"/>
                </a:lnTo>
                <a:lnTo>
                  <a:pt x="953685" y="482260"/>
                </a:lnTo>
                <a:lnTo>
                  <a:pt x="955769" y="523138"/>
                </a:lnTo>
                <a:lnTo>
                  <a:pt x="955769" y="617543"/>
                </a:lnTo>
                <a:lnTo>
                  <a:pt x="735360" y="617543"/>
                </a:lnTo>
                <a:lnTo>
                  <a:pt x="674676" y="618551"/>
                </a:lnTo>
                <a:lnTo>
                  <a:pt x="616167" y="621587"/>
                </a:lnTo>
                <a:lnTo>
                  <a:pt x="559895" y="626666"/>
                </a:lnTo>
                <a:lnTo>
                  <a:pt x="505924" y="633803"/>
                </a:lnTo>
                <a:lnTo>
                  <a:pt x="454318" y="643013"/>
                </a:lnTo>
                <a:lnTo>
                  <a:pt x="405139" y="654313"/>
                </a:lnTo>
                <a:lnTo>
                  <a:pt x="358450" y="667716"/>
                </a:lnTo>
                <a:lnTo>
                  <a:pt x="314316" y="683239"/>
                </a:lnTo>
                <a:lnTo>
                  <a:pt x="272798" y="700897"/>
                </a:lnTo>
                <a:lnTo>
                  <a:pt x="233961" y="720705"/>
                </a:lnTo>
                <a:lnTo>
                  <a:pt x="197867" y="742679"/>
                </a:lnTo>
                <a:lnTo>
                  <a:pt x="164581" y="766834"/>
                </a:lnTo>
                <a:lnTo>
                  <a:pt x="134164" y="793186"/>
                </a:lnTo>
                <a:lnTo>
                  <a:pt x="106680" y="821749"/>
                </a:lnTo>
                <a:lnTo>
                  <a:pt x="82193" y="852539"/>
                </a:lnTo>
                <a:lnTo>
                  <a:pt x="60766" y="885571"/>
                </a:lnTo>
                <a:lnTo>
                  <a:pt x="42462" y="920862"/>
                </a:lnTo>
                <a:lnTo>
                  <a:pt x="27344" y="958425"/>
                </a:lnTo>
                <a:lnTo>
                  <a:pt x="15476" y="998278"/>
                </a:lnTo>
                <a:lnTo>
                  <a:pt x="6920" y="1040434"/>
                </a:lnTo>
                <a:lnTo>
                  <a:pt x="1740" y="1084909"/>
                </a:lnTo>
                <a:lnTo>
                  <a:pt x="0" y="1131719"/>
                </a:lnTo>
                <a:lnTo>
                  <a:pt x="1464" y="1171645"/>
                </a:lnTo>
                <a:lnTo>
                  <a:pt x="5897" y="1211412"/>
                </a:lnTo>
                <a:lnTo>
                  <a:pt x="13359" y="1250761"/>
                </a:lnTo>
                <a:lnTo>
                  <a:pt x="23909" y="1289437"/>
                </a:lnTo>
                <a:lnTo>
                  <a:pt x="37607" y="1327181"/>
                </a:lnTo>
                <a:lnTo>
                  <a:pt x="54514" y="1363736"/>
                </a:lnTo>
                <a:lnTo>
                  <a:pt x="74689" y="1398845"/>
                </a:lnTo>
                <a:lnTo>
                  <a:pt x="98192" y="1432251"/>
                </a:lnTo>
                <a:lnTo>
                  <a:pt x="125083" y="1463697"/>
                </a:lnTo>
                <a:lnTo>
                  <a:pt x="155422" y="1492924"/>
                </a:lnTo>
                <a:lnTo>
                  <a:pt x="189269" y="1519677"/>
                </a:lnTo>
                <a:lnTo>
                  <a:pt x="226684" y="1543697"/>
                </a:lnTo>
                <a:lnTo>
                  <a:pt x="267726" y="1564728"/>
                </a:lnTo>
                <a:lnTo>
                  <a:pt x="312456" y="1582512"/>
                </a:lnTo>
                <a:lnTo>
                  <a:pt x="360934" y="1596792"/>
                </a:lnTo>
                <a:lnTo>
                  <a:pt x="413219" y="1607310"/>
                </a:lnTo>
                <a:lnTo>
                  <a:pt x="469371" y="1613810"/>
                </a:lnTo>
                <a:lnTo>
                  <a:pt x="529450" y="1616033"/>
                </a:lnTo>
                <a:lnTo>
                  <a:pt x="606484" y="1613147"/>
                </a:lnTo>
                <a:lnTo>
                  <a:pt x="674142" y="1604941"/>
                </a:lnTo>
                <a:lnTo>
                  <a:pt x="733138" y="1592095"/>
                </a:lnTo>
                <a:lnTo>
                  <a:pt x="784188" y="1575287"/>
                </a:lnTo>
                <a:lnTo>
                  <a:pt x="828005" y="1555197"/>
                </a:lnTo>
                <a:lnTo>
                  <a:pt x="865306" y="1532504"/>
                </a:lnTo>
                <a:lnTo>
                  <a:pt x="896804" y="1507887"/>
                </a:lnTo>
                <a:lnTo>
                  <a:pt x="945252" y="1455599"/>
                </a:lnTo>
                <a:lnTo>
                  <a:pt x="963632" y="1429285"/>
                </a:lnTo>
                <a:lnTo>
                  <a:pt x="1380411" y="1429285"/>
                </a:lnTo>
                <a:lnTo>
                  <a:pt x="1379970" y="1421912"/>
                </a:lnTo>
                <a:lnTo>
                  <a:pt x="1377131" y="1362273"/>
                </a:lnTo>
                <a:lnTo>
                  <a:pt x="1375260" y="1310683"/>
                </a:lnTo>
                <a:lnTo>
                  <a:pt x="651017" y="1310683"/>
                </a:lnTo>
                <a:lnTo>
                  <a:pt x="597340" y="1306418"/>
                </a:lnTo>
                <a:lnTo>
                  <a:pt x="551446" y="1294222"/>
                </a:lnTo>
                <a:lnTo>
                  <a:pt x="513141" y="1274990"/>
                </a:lnTo>
                <a:lnTo>
                  <a:pt x="482233" y="1249621"/>
                </a:lnTo>
                <a:lnTo>
                  <a:pt x="458529" y="1219010"/>
                </a:lnTo>
                <a:lnTo>
                  <a:pt x="441836" y="1184054"/>
                </a:lnTo>
                <a:lnTo>
                  <a:pt x="431962" y="1145650"/>
                </a:lnTo>
                <a:lnTo>
                  <a:pt x="428714" y="1104694"/>
                </a:lnTo>
                <a:lnTo>
                  <a:pt x="431647" y="1062149"/>
                </a:lnTo>
                <a:lnTo>
                  <a:pt x="440715" y="1023868"/>
                </a:lnTo>
                <a:lnTo>
                  <a:pt x="478846" y="960298"/>
                </a:lnTo>
                <a:lnTo>
                  <a:pt x="508707" y="935111"/>
                </a:lnTo>
                <a:lnTo>
                  <a:pt x="546296" y="914390"/>
                </a:lnTo>
                <a:lnTo>
                  <a:pt x="592012" y="898186"/>
                </a:lnTo>
                <a:lnTo>
                  <a:pt x="646254" y="886549"/>
                </a:lnTo>
                <a:lnTo>
                  <a:pt x="709420" y="879529"/>
                </a:lnTo>
                <a:lnTo>
                  <a:pt x="781910" y="877178"/>
                </a:lnTo>
                <a:lnTo>
                  <a:pt x="1372880" y="877178"/>
                </a:lnTo>
                <a:lnTo>
                  <a:pt x="1372880" y="531875"/>
                </a:lnTo>
                <a:lnTo>
                  <a:pt x="1371352" y="480753"/>
                </a:lnTo>
                <a:lnTo>
                  <a:pt x="1366786" y="432403"/>
                </a:lnTo>
                <a:lnTo>
                  <a:pt x="1359205" y="386796"/>
                </a:lnTo>
                <a:lnTo>
                  <a:pt x="1348632" y="343899"/>
                </a:lnTo>
                <a:lnTo>
                  <a:pt x="1335658" y="305370"/>
                </a:lnTo>
                <a:close/>
              </a:path>
              <a:path w="1393825" h="1616075" extrusionOk="0">
                <a:moveTo>
                  <a:pt x="1380411" y="1429285"/>
                </a:moveTo>
                <a:lnTo>
                  <a:pt x="963632" y="1429285"/>
                </a:lnTo>
                <a:lnTo>
                  <a:pt x="965639" y="1465017"/>
                </a:lnTo>
                <a:lnTo>
                  <a:pt x="970232" y="1507922"/>
                </a:lnTo>
                <a:lnTo>
                  <a:pt x="976921" y="1549248"/>
                </a:lnTo>
                <a:lnTo>
                  <a:pt x="985218" y="1580243"/>
                </a:lnTo>
                <a:lnTo>
                  <a:pt x="1393759" y="1580243"/>
                </a:lnTo>
                <a:lnTo>
                  <a:pt x="1390297" y="1558441"/>
                </a:lnTo>
                <a:lnTo>
                  <a:pt x="1386728" y="1522869"/>
                </a:lnTo>
                <a:lnTo>
                  <a:pt x="1383227" y="1476402"/>
                </a:lnTo>
                <a:lnTo>
                  <a:pt x="1380411" y="1429285"/>
                </a:lnTo>
                <a:close/>
              </a:path>
              <a:path w="1393825" h="1616075" extrusionOk="0">
                <a:moveTo>
                  <a:pt x="1372880" y="877178"/>
                </a:moveTo>
                <a:lnTo>
                  <a:pt x="956112" y="877178"/>
                </a:lnTo>
                <a:lnTo>
                  <a:pt x="956066" y="920862"/>
                </a:lnTo>
                <a:lnTo>
                  <a:pt x="955426" y="964446"/>
                </a:lnTo>
                <a:lnTo>
                  <a:pt x="952993" y="1010179"/>
                </a:lnTo>
                <a:lnTo>
                  <a:pt x="948255" y="1054425"/>
                </a:lnTo>
                <a:lnTo>
                  <a:pt x="940652" y="1096708"/>
                </a:lnTo>
                <a:lnTo>
                  <a:pt x="929625" y="1136555"/>
                </a:lnTo>
                <a:lnTo>
                  <a:pt x="914615" y="1173491"/>
                </a:lnTo>
                <a:lnTo>
                  <a:pt x="895062" y="1207042"/>
                </a:lnTo>
                <a:lnTo>
                  <a:pt x="870406" y="1236733"/>
                </a:lnTo>
                <a:lnTo>
                  <a:pt x="840089" y="1262090"/>
                </a:lnTo>
                <a:lnTo>
                  <a:pt x="803551" y="1282637"/>
                </a:lnTo>
                <a:lnTo>
                  <a:pt x="760232" y="1297902"/>
                </a:lnTo>
                <a:lnTo>
                  <a:pt x="709574" y="1307408"/>
                </a:lnTo>
                <a:lnTo>
                  <a:pt x="651017" y="1310683"/>
                </a:lnTo>
                <a:lnTo>
                  <a:pt x="1375260" y="1310683"/>
                </a:lnTo>
                <a:lnTo>
                  <a:pt x="1374886" y="1300360"/>
                </a:lnTo>
                <a:lnTo>
                  <a:pt x="1373411" y="1239046"/>
                </a:lnTo>
                <a:lnTo>
                  <a:pt x="1372906" y="1184054"/>
                </a:lnTo>
                <a:lnTo>
                  <a:pt x="1372880" y="877178"/>
                </a:lnTo>
                <a:close/>
              </a:path>
              <a:path w="1393825" h="1616075" extrusionOk="0">
                <a:moveTo>
                  <a:pt x="734035" y="0"/>
                </a:moveTo>
                <a:lnTo>
                  <a:pt x="665840" y="1270"/>
                </a:lnTo>
                <a:lnTo>
                  <a:pt x="602026" y="5783"/>
                </a:lnTo>
                <a:lnTo>
                  <a:pt x="542479" y="13409"/>
                </a:lnTo>
                <a:lnTo>
                  <a:pt x="487084" y="24018"/>
                </a:lnTo>
                <a:lnTo>
                  <a:pt x="435725" y="37480"/>
                </a:lnTo>
                <a:lnTo>
                  <a:pt x="388287" y="53667"/>
                </a:lnTo>
                <a:lnTo>
                  <a:pt x="344657" y="72449"/>
                </a:lnTo>
                <a:lnTo>
                  <a:pt x="304718" y="93696"/>
                </a:lnTo>
                <a:lnTo>
                  <a:pt x="268356" y="117280"/>
                </a:lnTo>
                <a:lnTo>
                  <a:pt x="235457" y="143071"/>
                </a:lnTo>
                <a:lnTo>
                  <a:pt x="205905" y="170939"/>
                </a:lnTo>
                <a:lnTo>
                  <a:pt x="179585" y="200755"/>
                </a:lnTo>
                <a:lnTo>
                  <a:pt x="156382" y="232389"/>
                </a:lnTo>
                <a:lnTo>
                  <a:pt x="136182" y="265713"/>
                </a:lnTo>
                <a:lnTo>
                  <a:pt x="118870" y="300597"/>
                </a:lnTo>
                <a:lnTo>
                  <a:pt x="104330" y="336911"/>
                </a:lnTo>
                <a:lnTo>
                  <a:pt x="92448" y="374527"/>
                </a:lnTo>
                <a:lnTo>
                  <a:pt x="83109" y="413314"/>
                </a:lnTo>
                <a:lnTo>
                  <a:pt x="76198" y="453143"/>
                </a:lnTo>
                <a:lnTo>
                  <a:pt x="71601" y="493885"/>
                </a:lnTo>
                <a:lnTo>
                  <a:pt x="478257" y="493885"/>
                </a:lnTo>
                <a:lnTo>
                  <a:pt x="488252" y="448246"/>
                </a:lnTo>
                <a:lnTo>
                  <a:pt x="502797" y="407628"/>
                </a:lnTo>
                <a:lnTo>
                  <a:pt x="524011" y="372760"/>
                </a:lnTo>
                <a:lnTo>
                  <a:pt x="554014" y="344371"/>
                </a:lnTo>
                <a:lnTo>
                  <a:pt x="594924" y="323190"/>
                </a:lnTo>
                <a:lnTo>
                  <a:pt x="648862" y="309946"/>
                </a:lnTo>
                <a:lnTo>
                  <a:pt x="717946" y="305370"/>
                </a:lnTo>
                <a:lnTo>
                  <a:pt x="1335658" y="305370"/>
                </a:lnTo>
                <a:lnTo>
                  <a:pt x="1335091" y="303684"/>
                </a:lnTo>
                <a:lnTo>
                  <a:pt x="1318605" y="266119"/>
                </a:lnTo>
                <a:lnTo>
                  <a:pt x="1299199" y="231174"/>
                </a:lnTo>
                <a:lnTo>
                  <a:pt x="1276895" y="198819"/>
                </a:lnTo>
                <a:lnTo>
                  <a:pt x="1251717" y="169023"/>
                </a:lnTo>
                <a:lnTo>
                  <a:pt x="1223690" y="141755"/>
                </a:lnTo>
                <a:lnTo>
                  <a:pt x="1192836" y="116986"/>
                </a:lnTo>
                <a:lnTo>
                  <a:pt x="1159179" y="94684"/>
                </a:lnTo>
                <a:lnTo>
                  <a:pt x="1122743" y="74820"/>
                </a:lnTo>
                <a:lnTo>
                  <a:pt x="1083552" y="57363"/>
                </a:lnTo>
                <a:lnTo>
                  <a:pt x="1041628" y="42283"/>
                </a:lnTo>
                <a:lnTo>
                  <a:pt x="996996" y="29548"/>
                </a:lnTo>
                <a:lnTo>
                  <a:pt x="949679" y="19129"/>
                </a:lnTo>
                <a:lnTo>
                  <a:pt x="899701" y="10995"/>
                </a:lnTo>
                <a:lnTo>
                  <a:pt x="847085" y="5116"/>
                </a:lnTo>
                <a:lnTo>
                  <a:pt x="791855" y="1461"/>
                </a:lnTo>
                <a:lnTo>
                  <a:pt x="734035" y="0"/>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81" name="Google Shape;381;p49"/>
          <p:cNvSpPr/>
          <p:nvPr/>
        </p:nvSpPr>
        <p:spPr>
          <a:xfrm>
            <a:off x="11416018" y="4113670"/>
            <a:ext cx="2095733" cy="1424990"/>
          </a:xfrm>
          <a:custGeom>
            <a:avLst/>
            <a:gdLst/>
            <a:ahLst/>
            <a:cxnLst/>
            <a:rect l="l" t="t" r="r" b="b"/>
            <a:pathLst>
              <a:path w="2428875" h="2214245" extrusionOk="0">
                <a:moveTo>
                  <a:pt x="926122" y="597814"/>
                </a:moveTo>
                <a:lnTo>
                  <a:pt x="867244" y="600367"/>
                </a:lnTo>
                <a:lnTo>
                  <a:pt x="811834" y="607237"/>
                </a:lnTo>
                <a:lnTo>
                  <a:pt x="759904" y="618197"/>
                </a:lnTo>
                <a:lnTo>
                  <a:pt x="711428" y="633031"/>
                </a:lnTo>
                <a:lnTo>
                  <a:pt x="666432" y="651522"/>
                </a:lnTo>
                <a:lnTo>
                  <a:pt x="624878" y="673442"/>
                </a:lnTo>
                <a:lnTo>
                  <a:pt x="586790" y="698588"/>
                </a:lnTo>
                <a:lnTo>
                  <a:pt x="552157" y="726732"/>
                </a:lnTo>
                <a:lnTo>
                  <a:pt x="520966" y="757656"/>
                </a:lnTo>
                <a:lnTo>
                  <a:pt x="493229" y="791133"/>
                </a:lnTo>
                <a:lnTo>
                  <a:pt x="468922" y="826960"/>
                </a:lnTo>
                <a:lnTo>
                  <a:pt x="448056" y="864908"/>
                </a:lnTo>
                <a:lnTo>
                  <a:pt x="430618" y="904760"/>
                </a:lnTo>
                <a:lnTo>
                  <a:pt x="429996" y="847902"/>
                </a:lnTo>
                <a:lnTo>
                  <a:pt x="428282" y="783310"/>
                </a:lnTo>
                <a:lnTo>
                  <a:pt x="425754" y="720026"/>
                </a:lnTo>
                <a:lnTo>
                  <a:pt x="422706" y="667105"/>
                </a:lnTo>
                <a:lnTo>
                  <a:pt x="419379" y="633615"/>
                </a:lnTo>
                <a:lnTo>
                  <a:pt x="0" y="633615"/>
                </a:lnTo>
                <a:lnTo>
                  <a:pt x="876" y="682409"/>
                </a:lnTo>
                <a:lnTo>
                  <a:pt x="2095" y="782472"/>
                </a:lnTo>
                <a:lnTo>
                  <a:pt x="2743" y="886625"/>
                </a:lnTo>
                <a:lnTo>
                  <a:pt x="3009" y="1052550"/>
                </a:lnTo>
                <a:lnTo>
                  <a:pt x="3009" y="2178024"/>
                </a:lnTo>
                <a:lnTo>
                  <a:pt x="430618" y="2178024"/>
                </a:lnTo>
                <a:lnTo>
                  <a:pt x="430618" y="1504683"/>
                </a:lnTo>
                <a:lnTo>
                  <a:pt x="432333" y="1437233"/>
                </a:lnTo>
                <a:lnTo>
                  <a:pt x="437400" y="1375816"/>
                </a:lnTo>
                <a:lnTo>
                  <a:pt x="445782" y="1320177"/>
                </a:lnTo>
                <a:lnTo>
                  <a:pt x="457403" y="1270063"/>
                </a:lnTo>
                <a:lnTo>
                  <a:pt x="472198" y="1225232"/>
                </a:lnTo>
                <a:lnTo>
                  <a:pt x="490131" y="1185418"/>
                </a:lnTo>
                <a:lnTo>
                  <a:pt x="511111" y="1150353"/>
                </a:lnTo>
                <a:lnTo>
                  <a:pt x="535089" y="1119797"/>
                </a:lnTo>
                <a:lnTo>
                  <a:pt x="591794" y="1071181"/>
                </a:lnTo>
                <a:lnTo>
                  <a:pt x="659739" y="1037526"/>
                </a:lnTo>
                <a:lnTo>
                  <a:pt x="697776" y="1025664"/>
                </a:lnTo>
                <a:lnTo>
                  <a:pt x="738441" y="1016762"/>
                </a:lnTo>
                <a:lnTo>
                  <a:pt x="781672" y="1010589"/>
                </a:lnTo>
                <a:lnTo>
                  <a:pt x="827405" y="1006881"/>
                </a:lnTo>
                <a:lnTo>
                  <a:pt x="875563" y="1005370"/>
                </a:lnTo>
                <a:lnTo>
                  <a:pt x="926122" y="1005814"/>
                </a:lnTo>
                <a:lnTo>
                  <a:pt x="926122" y="597814"/>
                </a:lnTo>
                <a:close/>
              </a:path>
              <a:path w="2428875" h="2214245" extrusionOk="0">
                <a:moveTo>
                  <a:pt x="2428519" y="2178037"/>
                </a:moveTo>
                <a:lnTo>
                  <a:pt x="2427478" y="2122246"/>
                </a:lnTo>
                <a:lnTo>
                  <a:pt x="2426754" y="2071865"/>
                </a:lnTo>
                <a:lnTo>
                  <a:pt x="2426208" y="2016709"/>
                </a:lnTo>
                <a:lnTo>
                  <a:pt x="2425852" y="1965553"/>
                </a:lnTo>
                <a:lnTo>
                  <a:pt x="2425636" y="1912429"/>
                </a:lnTo>
                <a:lnTo>
                  <a:pt x="2425547" y="1871332"/>
                </a:lnTo>
                <a:lnTo>
                  <a:pt x="2425471" y="940333"/>
                </a:lnTo>
                <a:lnTo>
                  <a:pt x="2425471" y="745451"/>
                </a:lnTo>
                <a:lnTo>
                  <a:pt x="2425471" y="0"/>
                </a:lnTo>
                <a:lnTo>
                  <a:pt x="2014397" y="0"/>
                </a:lnTo>
                <a:lnTo>
                  <a:pt x="2014397" y="1404150"/>
                </a:lnTo>
                <a:lnTo>
                  <a:pt x="2013877" y="1448777"/>
                </a:lnTo>
                <a:lnTo>
                  <a:pt x="2012061" y="1493532"/>
                </a:lnTo>
                <a:lnTo>
                  <a:pt x="2008517" y="1537970"/>
                </a:lnTo>
                <a:lnTo>
                  <a:pt x="2002878" y="1581581"/>
                </a:lnTo>
                <a:lnTo>
                  <a:pt x="1994712" y="1623910"/>
                </a:lnTo>
                <a:lnTo>
                  <a:pt x="1983638" y="1664474"/>
                </a:lnTo>
                <a:lnTo>
                  <a:pt x="1969249" y="1702803"/>
                </a:lnTo>
                <a:lnTo>
                  <a:pt x="1951139" y="1738401"/>
                </a:lnTo>
                <a:lnTo>
                  <a:pt x="1928914" y="1770811"/>
                </a:lnTo>
                <a:lnTo>
                  <a:pt x="1902155" y="1799539"/>
                </a:lnTo>
                <a:lnTo>
                  <a:pt x="1870468" y="1824113"/>
                </a:lnTo>
                <a:lnTo>
                  <a:pt x="1833460" y="1844052"/>
                </a:lnTo>
                <a:lnTo>
                  <a:pt x="1790712" y="1858899"/>
                </a:lnTo>
                <a:lnTo>
                  <a:pt x="1741830" y="1868144"/>
                </a:lnTo>
                <a:lnTo>
                  <a:pt x="1686420" y="1871332"/>
                </a:lnTo>
                <a:lnTo>
                  <a:pt x="1642986" y="1868855"/>
                </a:lnTo>
                <a:lnTo>
                  <a:pt x="1602435" y="1861426"/>
                </a:lnTo>
                <a:lnTo>
                  <a:pt x="1564805" y="1849132"/>
                </a:lnTo>
                <a:lnTo>
                  <a:pt x="1530146" y="1832000"/>
                </a:lnTo>
                <a:lnTo>
                  <a:pt x="1498536" y="1810105"/>
                </a:lnTo>
                <a:lnTo>
                  <a:pt x="1470012" y="1783486"/>
                </a:lnTo>
                <a:lnTo>
                  <a:pt x="1444637" y="1752206"/>
                </a:lnTo>
                <a:lnTo>
                  <a:pt x="1422476" y="1716316"/>
                </a:lnTo>
                <a:lnTo>
                  <a:pt x="1403565" y="1675879"/>
                </a:lnTo>
                <a:lnTo>
                  <a:pt x="1387970" y="1630934"/>
                </a:lnTo>
                <a:lnTo>
                  <a:pt x="1375740" y="1581543"/>
                </a:lnTo>
                <a:lnTo>
                  <a:pt x="1366939" y="1527771"/>
                </a:lnTo>
                <a:lnTo>
                  <a:pt x="1361617" y="1469656"/>
                </a:lnTo>
                <a:lnTo>
                  <a:pt x="1359827" y="1407261"/>
                </a:lnTo>
                <a:lnTo>
                  <a:pt x="1361567" y="1346568"/>
                </a:lnTo>
                <a:lnTo>
                  <a:pt x="1366761" y="1289558"/>
                </a:lnTo>
                <a:lnTo>
                  <a:pt x="1375410" y="1236383"/>
                </a:lnTo>
                <a:lnTo>
                  <a:pt x="1387525" y="1187145"/>
                </a:lnTo>
                <a:lnTo>
                  <a:pt x="1403083" y="1141996"/>
                </a:lnTo>
                <a:lnTo>
                  <a:pt x="1422082" y="1101039"/>
                </a:lnTo>
                <a:lnTo>
                  <a:pt x="1444523" y="1064425"/>
                </a:lnTo>
                <a:lnTo>
                  <a:pt x="1470406" y="1032281"/>
                </a:lnTo>
                <a:lnTo>
                  <a:pt x="1499717" y="1004722"/>
                </a:lnTo>
                <a:lnTo>
                  <a:pt x="1532445" y="981887"/>
                </a:lnTo>
                <a:lnTo>
                  <a:pt x="1568602" y="963904"/>
                </a:lnTo>
                <a:lnTo>
                  <a:pt x="1608175" y="950899"/>
                </a:lnTo>
                <a:lnTo>
                  <a:pt x="1651165" y="943000"/>
                </a:lnTo>
                <a:lnTo>
                  <a:pt x="1697558" y="940333"/>
                </a:lnTo>
                <a:lnTo>
                  <a:pt x="1750275" y="942962"/>
                </a:lnTo>
                <a:lnTo>
                  <a:pt x="1796910" y="950671"/>
                </a:lnTo>
                <a:lnTo>
                  <a:pt x="1837817" y="963218"/>
                </a:lnTo>
                <a:lnTo>
                  <a:pt x="1873351" y="980376"/>
                </a:lnTo>
                <a:lnTo>
                  <a:pt x="1929803" y="1027544"/>
                </a:lnTo>
                <a:lnTo>
                  <a:pt x="1969173" y="1090244"/>
                </a:lnTo>
                <a:lnTo>
                  <a:pt x="1983346" y="1126820"/>
                </a:lnTo>
                <a:lnTo>
                  <a:pt x="1994357" y="1166545"/>
                </a:lnTo>
                <a:lnTo>
                  <a:pt x="2002536" y="1209192"/>
                </a:lnTo>
                <a:lnTo>
                  <a:pt x="2008276" y="1254518"/>
                </a:lnTo>
                <a:lnTo>
                  <a:pt x="2011921" y="1302283"/>
                </a:lnTo>
                <a:lnTo>
                  <a:pt x="2013839" y="1352232"/>
                </a:lnTo>
                <a:lnTo>
                  <a:pt x="2014397" y="1404150"/>
                </a:lnTo>
                <a:lnTo>
                  <a:pt x="2014397" y="0"/>
                </a:lnTo>
                <a:lnTo>
                  <a:pt x="1997887" y="0"/>
                </a:lnTo>
                <a:lnTo>
                  <a:pt x="1997887" y="745451"/>
                </a:lnTo>
                <a:lnTo>
                  <a:pt x="1983295" y="722160"/>
                </a:lnTo>
                <a:lnTo>
                  <a:pt x="1934591" y="676414"/>
                </a:lnTo>
                <a:lnTo>
                  <a:pt x="1900212" y="655396"/>
                </a:lnTo>
                <a:lnTo>
                  <a:pt x="1858937" y="636587"/>
                </a:lnTo>
                <a:lnTo>
                  <a:pt x="1810639" y="620687"/>
                </a:lnTo>
                <a:lnTo>
                  <a:pt x="1755152" y="608457"/>
                </a:lnTo>
                <a:lnTo>
                  <a:pt x="1692338" y="600570"/>
                </a:lnTo>
                <a:lnTo>
                  <a:pt x="1622069" y="597789"/>
                </a:lnTo>
                <a:lnTo>
                  <a:pt x="1574190" y="599198"/>
                </a:lnTo>
                <a:lnTo>
                  <a:pt x="1527771" y="603389"/>
                </a:lnTo>
                <a:lnTo>
                  <a:pt x="1482839" y="610285"/>
                </a:lnTo>
                <a:lnTo>
                  <a:pt x="1439405" y="619836"/>
                </a:lnTo>
                <a:lnTo>
                  <a:pt x="1397508" y="631952"/>
                </a:lnTo>
                <a:lnTo>
                  <a:pt x="1357185" y="646595"/>
                </a:lnTo>
                <a:lnTo>
                  <a:pt x="1318437" y="663689"/>
                </a:lnTo>
                <a:lnTo>
                  <a:pt x="1281328" y="683158"/>
                </a:lnTo>
                <a:lnTo>
                  <a:pt x="1245844" y="704938"/>
                </a:lnTo>
                <a:lnTo>
                  <a:pt x="1212049" y="728980"/>
                </a:lnTo>
                <a:lnTo>
                  <a:pt x="1179957" y="755205"/>
                </a:lnTo>
                <a:lnTo>
                  <a:pt x="1149591" y="783551"/>
                </a:lnTo>
                <a:lnTo>
                  <a:pt x="1120990" y="813955"/>
                </a:lnTo>
                <a:lnTo>
                  <a:pt x="1094168" y="846340"/>
                </a:lnTo>
                <a:lnTo>
                  <a:pt x="1069162" y="880656"/>
                </a:lnTo>
                <a:lnTo>
                  <a:pt x="1045997" y="916825"/>
                </a:lnTo>
                <a:lnTo>
                  <a:pt x="1024699" y="954786"/>
                </a:lnTo>
                <a:lnTo>
                  <a:pt x="1005306" y="994473"/>
                </a:lnTo>
                <a:lnTo>
                  <a:pt x="987831" y="1035824"/>
                </a:lnTo>
                <a:lnTo>
                  <a:pt x="972299" y="1078763"/>
                </a:lnTo>
                <a:lnTo>
                  <a:pt x="958761" y="1123226"/>
                </a:lnTo>
                <a:lnTo>
                  <a:pt x="947229" y="1169162"/>
                </a:lnTo>
                <a:lnTo>
                  <a:pt x="937729" y="1216494"/>
                </a:lnTo>
                <a:lnTo>
                  <a:pt x="930287" y="1265161"/>
                </a:lnTo>
                <a:lnTo>
                  <a:pt x="924941" y="1315085"/>
                </a:lnTo>
                <a:lnTo>
                  <a:pt x="921715" y="1366215"/>
                </a:lnTo>
                <a:lnTo>
                  <a:pt x="920635" y="1418475"/>
                </a:lnTo>
                <a:lnTo>
                  <a:pt x="921816" y="1475460"/>
                </a:lnTo>
                <a:lnTo>
                  <a:pt x="925347" y="1530781"/>
                </a:lnTo>
                <a:lnTo>
                  <a:pt x="931176" y="1584375"/>
                </a:lnTo>
                <a:lnTo>
                  <a:pt x="939279" y="1636191"/>
                </a:lnTo>
                <a:lnTo>
                  <a:pt x="949604" y="1686166"/>
                </a:lnTo>
                <a:lnTo>
                  <a:pt x="962101" y="1734248"/>
                </a:lnTo>
                <a:lnTo>
                  <a:pt x="976744" y="1780387"/>
                </a:lnTo>
                <a:lnTo>
                  <a:pt x="993482" y="1824520"/>
                </a:lnTo>
                <a:lnTo>
                  <a:pt x="1012278" y="1866582"/>
                </a:lnTo>
                <a:lnTo>
                  <a:pt x="1033106" y="1906536"/>
                </a:lnTo>
                <a:lnTo>
                  <a:pt x="1055890" y="1944319"/>
                </a:lnTo>
                <a:lnTo>
                  <a:pt x="1080630" y="1979866"/>
                </a:lnTo>
                <a:lnTo>
                  <a:pt x="1107249" y="2013140"/>
                </a:lnTo>
                <a:lnTo>
                  <a:pt x="1135735" y="2044065"/>
                </a:lnTo>
                <a:lnTo>
                  <a:pt x="1166025" y="2072589"/>
                </a:lnTo>
                <a:lnTo>
                  <a:pt x="1198079" y="2098675"/>
                </a:lnTo>
                <a:lnTo>
                  <a:pt x="1231887" y="2122246"/>
                </a:lnTo>
                <a:lnTo>
                  <a:pt x="1267371" y="2143252"/>
                </a:lnTo>
                <a:lnTo>
                  <a:pt x="1304505" y="2161641"/>
                </a:lnTo>
                <a:lnTo>
                  <a:pt x="1343253" y="2177351"/>
                </a:lnTo>
                <a:lnTo>
                  <a:pt x="1383563" y="2190331"/>
                </a:lnTo>
                <a:lnTo>
                  <a:pt x="1425397" y="2200529"/>
                </a:lnTo>
                <a:lnTo>
                  <a:pt x="1468729" y="2207882"/>
                </a:lnTo>
                <a:lnTo>
                  <a:pt x="1513497" y="2212327"/>
                </a:lnTo>
                <a:lnTo>
                  <a:pt x="1559674" y="2213826"/>
                </a:lnTo>
                <a:lnTo>
                  <a:pt x="1625981" y="2211590"/>
                </a:lnTo>
                <a:lnTo>
                  <a:pt x="1686648" y="2204999"/>
                </a:lnTo>
                <a:lnTo>
                  <a:pt x="1741944" y="2194229"/>
                </a:lnTo>
                <a:lnTo>
                  <a:pt x="1792084" y="2179447"/>
                </a:lnTo>
                <a:lnTo>
                  <a:pt x="1837296" y="2160854"/>
                </a:lnTo>
                <a:lnTo>
                  <a:pt x="1877834" y="2138616"/>
                </a:lnTo>
                <a:lnTo>
                  <a:pt x="1913928" y="2112899"/>
                </a:lnTo>
                <a:lnTo>
                  <a:pt x="1945817" y="2083892"/>
                </a:lnTo>
                <a:lnTo>
                  <a:pt x="1973719" y="2051773"/>
                </a:lnTo>
                <a:lnTo>
                  <a:pt x="1997887" y="2016709"/>
                </a:lnTo>
                <a:lnTo>
                  <a:pt x="2000808" y="2050249"/>
                </a:lnTo>
                <a:lnTo>
                  <a:pt x="2005355" y="2093214"/>
                </a:lnTo>
                <a:lnTo>
                  <a:pt x="2011083" y="2138616"/>
                </a:lnTo>
                <a:lnTo>
                  <a:pt x="2017331" y="2178037"/>
                </a:lnTo>
                <a:lnTo>
                  <a:pt x="2428519" y="2178037"/>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82" name="Google Shape;382;p49"/>
          <p:cNvSpPr/>
          <p:nvPr/>
        </p:nvSpPr>
        <p:spPr>
          <a:xfrm>
            <a:off x="13602997" y="4022484"/>
            <a:ext cx="233407" cy="174089"/>
          </a:xfrm>
          <a:custGeom>
            <a:avLst/>
            <a:gdLst/>
            <a:ahLst/>
            <a:cxnLst/>
            <a:rect l="l" t="t" r="r" b="b"/>
            <a:pathLst>
              <a:path w="270509" h="270510" extrusionOk="0">
                <a:moveTo>
                  <a:pt x="135054" y="0"/>
                </a:moveTo>
                <a:lnTo>
                  <a:pt x="93299" y="6706"/>
                </a:lnTo>
                <a:lnTo>
                  <a:pt x="56342" y="25521"/>
                </a:lnTo>
                <a:lnTo>
                  <a:pt x="26756" y="54488"/>
                </a:lnTo>
                <a:lnTo>
                  <a:pt x="7118" y="91652"/>
                </a:lnTo>
                <a:lnTo>
                  <a:pt x="0" y="135054"/>
                </a:lnTo>
                <a:lnTo>
                  <a:pt x="6982" y="177919"/>
                </a:lnTo>
                <a:lnTo>
                  <a:pt x="26349" y="215017"/>
                </a:lnTo>
                <a:lnTo>
                  <a:pt x="55731" y="244190"/>
                </a:lnTo>
                <a:lnTo>
                  <a:pt x="92756" y="263277"/>
                </a:lnTo>
                <a:lnTo>
                  <a:pt x="135054" y="270119"/>
                </a:lnTo>
                <a:lnTo>
                  <a:pt x="177636" y="263206"/>
                </a:lnTo>
                <a:lnTo>
                  <a:pt x="206298" y="248336"/>
                </a:lnTo>
                <a:lnTo>
                  <a:pt x="134691" y="248336"/>
                </a:lnTo>
                <a:lnTo>
                  <a:pt x="90818" y="239424"/>
                </a:lnTo>
                <a:lnTo>
                  <a:pt x="54931" y="215099"/>
                </a:lnTo>
                <a:lnTo>
                  <a:pt x="30704" y="178982"/>
                </a:lnTo>
                <a:lnTo>
                  <a:pt x="21812" y="134691"/>
                </a:lnTo>
                <a:lnTo>
                  <a:pt x="30810" y="90233"/>
                </a:lnTo>
                <a:lnTo>
                  <a:pt x="55215" y="54407"/>
                </a:lnTo>
                <a:lnTo>
                  <a:pt x="91137" y="30501"/>
                </a:lnTo>
                <a:lnTo>
                  <a:pt x="134691" y="21802"/>
                </a:lnTo>
                <a:lnTo>
                  <a:pt x="206776" y="21802"/>
                </a:lnTo>
                <a:lnTo>
                  <a:pt x="177093" y="6706"/>
                </a:lnTo>
                <a:lnTo>
                  <a:pt x="135054" y="0"/>
                </a:lnTo>
                <a:close/>
              </a:path>
              <a:path w="270509" h="270510" extrusionOk="0">
                <a:moveTo>
                  <a:pt x="206776" y="21802"/>
                </a:moveTo>
                <a:lnTo>
                  <a:pt x="134691" y="21802"/>
                </a:lnTo>
                <a:lnTo>
                  <a:pt x="178683" y="30600"/>
                </a:lnTo>
                <a:lnTo>
                  <a:pt x="214834" y="54672"/>
                </a:lnTo>
                <a:lnTo>
                  <a:pt x="239324" y="90531"/>
                </a:lnTo>
                <a:lnTo>
                  <a:pt x="248336" y="134691"/>
                </a:lnTo>
                <a:lnTo>
                  <a:pt x="239424" y="178530"/>
                </a:lnTo>
                <a:lnTo>
                  <a:pt x="215097" y="214699"/>
                </a:lnTo>
                <a:lnTo>
                  <a:pt x="178982" y="239273"/>
                </a:lnTo>
                <a:lnTo>
                  <a:pt x="134691" y="248336"/>
                </a:lnTo>
                <a:lnTo>
                  <a:pt x="206298" y="248336"/>
                </a:lnTo>
                <a:lnTo>
                  <a:pt x="214699" y="243978"/>
                </a:lnTo>
                <a:lnTo>
                  <a:pt x="243978" y="214698"/>
                </a:lnTo>
                <a:lnTo>
                  <a:pt x="263206" y="177636"/>
                </a:lnTo>
                <a:lnTo>
                  <a:pt x="270119" y="135054"/>
                </a:lnTo>
                <a:lnTo>
                  <a:pt x="263070" y="91652"/>
                </a:lnTo>
                <a:lnTo>
                  <a:pt x="243570" y="54488"/>
                </a:lnTo>
                <a:lnTo>
                  <a:pt x="214089" y="25521"/>
                </a:lnTo>
                <a:lnTo>
                  <a:pt x="206776" y="21802"/>
                </a:lnTo>
                <a:close/>
              </a:path>
              <a:path w="270509" h="270510" extrusionOk="0">
                <a:moveTo>
                  <a:pt x="136497" y="59340"/>
                </a:moveTo>
                <a:lnTo>
                  <a:pt x="84333" y="59340"/>
                </a:lnTo>
                <a:lnTo>
                  <a:pt x="84333" y="210798"/>
                </a:lnTo>
                <a:lnTo>
                  <a:pt x="113615" y="210798"/>
                </a:lnTo>
                <a:lnTo>
                  <a:pt x="113615" y="150073"/>
                </a:lnTo>
                <a:lnTo>
                  <a:pt x="181054" y="150073"/>
                </a:lnTo>
                <a:lnTo>
                  <a:pt x="179983" y="146938"/>
                </a:lnTo>
                <a:lnTo>
                  <a:pt x="173035" y="139733"/>
                </a:lnTo>
                <a:lnTo>
                  <a:pt x="160783" y="136468"/>
                </a:lnTo>
                <a:lnTo>
                  <a:pt x="169771" y="133084"/>
                </a:lnTo>
                <a:lnTo>
                  <a:pt x="179102" y="127017"/>
                </a:lnTo>
                <a:lnTo>
                  <a:pt x="179970" y="125758"/>
                </a:lnTo>
                <a:lnTo>
                  <a:pt x="112938" y="125758"/>
                </a:lnTo>
                <a:lnTo>
                  <a:pt x="112938" y="83606"/>
                </a:lnTo>
                <a:lnTo>
                  <a:pt x="185470" y="83606"/>
                </a:lnTo>
                <a:lnTo>
                  <a:pt x="183632" y="76220"/>
                </a:lnTo>
                <a:lnTo>
                  <a:pt x="169632" y="64341"/>
                </a:lnTo>
                <a:lnTo>
                  <a:pt x="152286" y="59965"/>
                </a:lnTo>
                <a:lnTo>
                  <a:pt x="136497" y="59340"/>
                </a:lnTo>
                <a:close/>
              </a:path>
              <a:path w="270509" h="270510" extrusionOk="0">
                <a:moveTo>
                  <a:pt x="181054" y="150073"/>
                </a:moveTo>
                <a:lnTo>
                  <a:pt x="150810" y="150073"/>
                </a:lnTo>
                <a:lnTo>
                  <a:pt x="153627" y="154363"/>
                </a:lnTo>
                <a:lnTo>
                  <a:pt x="155796" y="162923"/>
                </a:lnTo>
                <a:lnTo>
                  <a:pt x="156646" y="170786"/>
                </a:lnTo>
                <a:lnTo>
                  <a:pt x="160315" y="200613"/>
                </a:lnTo>
                <a:lnTo>
                  <a:pt x="161519" y="210798"/>
                </a:lnTo>
                <a:lnTo>
                  <a:pt x="193639" y="210798"/>
                </a:lnTo>
                <a:lnTo>
                  <a:pt x="190825" y="203247"/>
                </a:lnTo>
                <a:lnTo>
                  <a:pt x="188669" y="192673"/>
                </a:lnTo>
                <a:lnTo>
                  <a:pt x="187040" y="181159"/>
                </a:lnTo>
                <a:lnTo>
                  <a:pt x="185805" y="170786"/>
                </a:lnTo>
                <a:lnTo>
                  <a:pt x="183587" y="157488"/>
                </a:lnTo>
                <a:lnTo>
                  <a:pt x="181054" y="150073"/>
                </a:lnTo>
                <a:close/>
              </a:path>
              <a:path w="270509" h="270510" extrusionOk="0">
                <a:moveTo>
                  <a:pt x="185470" y="83606"/>
                </a:moveTo>
                <a:lnTo>
                  <a:pt x="137175" y="83606"/>
                </a:lnTo>
                <a:lnTo>
                  <a:pt x="143977" y="83930"/>
                </a:lnTo>
                <a:lnTo>
                  <a:pt x="151229" y="86198"/>
                </a:lnTo>
                <a:lnTo>
                  <a:pt x="156998" y="92353"/>
                </a:lnTo>
                <a:lnTo>
                  <a:pt x="159350" y="104339"/>
                </a:lnTo>
                <a:lnTo>
                  <a:pt x="158493" y="111003"/>
                </a:lnTo>
                <a:lnTo>
                  <a:pt x="155161" y="117997"/>
                </a:lnTo>
                <a:lnTo>
                  <a:pt x="148210" y="123517"/>
                </a:lnTo>
                <a:lnTo>
                  <a:pt x="136497" y="125758"/>
                </a:lnTo>
                <a:lnTo>
                  <a:pt x="179970" y="125758"/>
                </a:lnTo>
                <a:lnTo>
                  <a:pt x="186425" y="116396"/>
                </a:lnTo>
                <a:lnTo>
                  <a:pt x="189388" y="99352"/>
                </a:lnTo>
                <a:lnTo>
                  <a:pt x="185470" y="83606"/>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83" name="Google Shape;383;p49"/>
          <p:cNvSpPr txBox="1">
            <a:spLocks noGrp="1"/>
          </p:cNvSpPr>
          <p:nvPr>
            <p:ph type="ctrTitle"/>
          </p:nvPr>
        </p:nvSpPr>
        <p:spPr>
          <a:xfrm>
            <a:off x="7153255" y="2902054"/>
            <a:ext cx="3033408" cy="430887"/>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b="0" i="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4" name="Google Shape;384;p49"/>
          <p:cNvSpPr txBox="1">
            <a:spLocks noGrp="1"/>
          </p:cNvSpPr>
          <p:nvPr>
            <p:ph type="subTitle" idx="1"/>
          </p:nvPr>
        </p:nvSpPr>
        <p:spPr>
          <a:xfrm>
            <a:off x="2601040" y="5462017"/>
            <a:ext cx="12138184" cy="318549"/>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800"/>
              <a:buNone/>
              <a:defRPr/>
            </a:lvl1pPr>
            <a:lvl2pPr lvl="1" algn="l" rtl="0">
              <a:spcBef>
                <a:spcPts val="1707"/>
              </a:spcBef>
              <a:spcAft>
                <a:spcPts val="0"/>
              </a:spcAft>
              <a:buSzPts val="1400"/>
              <a:buNone/>
              <a:defRPr/>
            </a:lvl2pPr>
            <a:lvl3pPr lvl="2" algn="l" rtl="0">
              <a:spcBef>
                <a:spcPts val="1707"/>
              </a:spcBef>
              <a:spcAft>
                <a:spcPts val="0"/>
              </a:spcAft>
              <a:buSzPts val="1400"/>
              <a:buNone/>
              <a:defRPr/>
            </a:lvl3pPr>
            <a:lvl4pPr lvl="3" algn="l" rtl="0">
              <a:spcBef>
                <a:spcPts val="1707"/>
              </a:spcBef>
              <a:spcAft>
                <a:spcPts val="0"/>
              </a:spcAft>
              <a:buSzPts val="1400"/>
              <a:buNone/>
              <a:defRPr/>
            </a:lvl4pPr>
            <a:lvl5pPr lvl="4" algn="l" rtl="0">
              <a:spcBef>
                <a:spcPts val="1707"/>
              </a:spcBef>
              <a:spcAft>
                <a:spcPts val="0"/>
              </a:spcAft>
              <a:buSzPts val="1400"/>
              <a:buNone/>
              <a:defRPr/>
            </a:lvl5pPr>
            <a:lvl6pPr lvl="5" algn="l" rtl="0">
              <a:spcBef>
                <a:spcPts val="1707"/>
              </a:spcBef>
              <a:spcAft>
                <a:spcPts val="0"/>
              </a:spcAft>
              <a:buSzPts val="1400"/>
              <a:buNone/>
              <a:defRPr/>
            </a:lvl6pPr>
            <a:lvl7pPr lvl="6" algn="l" rtl="0">
              <a:spcBef>
                <a:spcPts val="1707"/>
              </a:spcBef>
              <a:spcAft>
                <a:spcPts val="0"/>
              </a:spcAft>
              <a:buSzPts val="1400"/>
              <a:buNone/>
              <a:defRPr/>
            </a:lvl7pPr>
            <a:lvl8pPr lvl="7" algn="l" rtl="0">
              <a:spcBef>
                <a:spcPts val="1707"/>
              </a:spcBef>
              <a:spcAft>
                <a:spcPts val="0"/>
              </a:spcAft>
              <a:buSzPts val="1400"/>
              <a:buNone/>
              <a:defRPr/>
            </a:lvl8pPr>
            <a:lvl9pPr lvl="8" algn="l" rtl="0">
              <a:spcBef>
                <a:spcPts val="1707"/>
              </a:spcBef>
              <a:spcAft>
                <a:spcPts val="1707"/>
              </a:spcAft>
              <a:buSzPts val="1400"/>
              <a:buNone/>
              <a:defRPr/>
            </a:lvl9pPr>
          </a:lstStyle>
          <a:p>
            <a:endParaRPr/>
          </a:p>
        </p:txBody>
      </p:sp>
      <p:sp>
        <p:nvSpPr>
          <p:cNvPr id="385" name="Google Shape;385;p49"/>
          <p:cNvSpPr txBox="1">
            <a:spLocks noGrp="1"/>
          </p:cNvSpPr>
          <p:nvPr>
            <p:ph type="ftr" idx="11"/>
          </p:nvPr>
        </p:nvSpPr>
        <p:spPr>
          <a:xfrm>
            <a:off x="5895689" y="9070849"/>
            <a:ext cx="5548543" cy="131318"/>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600"/>
              <a:buNone/>
              <a:defRPr sz="853">
                <a:solidFill>
                  <a:srgbClr val="888888"/>
                </a:solidFill>
              </a:defRPr>
            </a:lvl1pPr>
            <a:lvl2pPr lvl="1" algn="l" rtl="0">
              <a:spcBef>
                <a:spcPts val="0"/>
              </a:spcBef>
              <a:spcAft>
                <a:spcPts val="0"/>
              </a:spcAft>
              <a:buSzPts val="600"/>
              <a:buNone/>
              <a:defRPr sz="853"/>
            </a:lvl2pPr>
            <a:lvl3pPr lvl="2" algn="l" rtl="0">
              <a:spcBef>
                <a:spcPts val="0"/>
              </a:spcBef>
              <a:spcAft>
                <a:spcPts val="0"/>
              </a:spcAft>
              <a:buSzPts val="600"/>
              <a:buNone/>
              <a:defRPr sz="853"/>
            </a:lvl3pPr>
            <a:lvl4pPr lvl="3" algn="l" rtl="0">
              <a:spcBef>
                <a:spcPts val="0"/>
              </a:spcBef>
              <a:spcAft>
                <a:spcPts val="0"/>
              </a:spcAft>
              <a:buSzPts val="600"/>
              <a:buNone/>
              <a:defRPr sz="853"/>
            </a:lvl4pPr>
            <a:lvl5pPr lvl="4" algn="l" rtl="0">
              <a:spcBef>
                <a:spcPts val="0"/>
              </a:spcBef>
              <a:spcAft>
                <a:spcPts val="0"/>
              </a:spcAft>
              <a:buSzPts val="600"/>
              <a:buNone/>
              <a:defRPr sz="853"/>
            </a:lvl5pPr>
            <a:lvl6pPr lvl="5" algn="l" rtl="0">
              <a:spcBef>
                <a:spcPts val="0"/>
              </a:spcBef>
              <a:spcAft>
                <a:spcPts val="0"/>
              </a:spcAft>
              <a:buSzPts val="600"/>
              <a:buNone/>
              <a:defRPr sz="853"/>
            </a:lvl6pPr>
            <a:lvl7pPr lvl="6" algn="l" rtl="0">
              <a:spcBef>
                <a:spcPts val="0"/>
              </a:spcBef>
              <a:spcAft>
                <a:spcPts val="0"/>
              </a:spcAft>
              <a:buSzPts val="600"/>
              <a:buNone/>
              <a:defRPr sz="853"/>
            </a:lvl7pPr>
            <a:lvl8pPr lvl="7" algn="l" rtl="0">
              <a:spcBef>
                <a:spcPts val="0"/>
              </a:spcBef>
              <a:spcAft>
                <a:spcPts val="0"/>
              </a:spcAft>
              <a:buSzPts val="600"/>
              <a:buNone/>
              <a:defRPr sz="853"/>
            </a:lvl8pPr>
            <a:lvl9pPr lvl="8" algn="l" rtl="0">
              <a:spcBef>
                <a:spcPts val="0"/>
              </a:spcBef>
              <a:spcAft>
                <a:spcPts val="0"/>
              </a:spcAft>
              <a:buSzPts val="600"/>
              <a:buNone/>
              <a:defRPr sz="853"/>
            </a:lvl9pPr>
          </a:lstStyle>
          <a:p>
            <a:endParaRPr/>
          </a:p>
        </p:txBody>
      </p:sp>
      <p:sp>
        <p:nvSpPr>
          <p:cNvPr id="386" name="Google Shape;386;p49"/>
          <p:cNvSpPr txBox="1">
            <a:spLocks noGrp="1"/>
          </p:cNvSpPr>
          <p:nvPr>
            <p:ph type="dt" idx="10"/>
          </p:nvPr>
        </p:nvSpPr>
        <p:spPr>
          <a:xfrm>
            <a:off x="867013" y="9070849"/>
            <a:ext cx="3988033" cy="131318"/>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853">
                <a:solidFill>
                  <a:srgbClr val="888888"/>
                </a:solidFill>
              </a:defRPr>
            </a:lvl1pPr>
            <a:lvl2pPr lvl="1" algn="l" rtl="0">
              <a:spcBef>
                <a:spcPts val="0"/>
              </a:spcBef>
              <a:spcAft>
                <a:spcPts val="0"/>
              </a:spcAft>
              <a:buSzPts val="600"/>
              <a:buNone/>
              <a:defRPr sz="853"/>
            </a:lvl2pPr>
            <a:lvl3pPr lvl="2" algn="l" rtl="0">
              <a:spcBef>
                <a:spcPts val="0"/>
              </a:spcBef>
              <a:spcAft>
                <a:spcPts val="0"/>
              </a:spcAft>
              <a:buSzPts val="600"/>
              <a:buNone/>
              <a:defRPr sz="853"/>
            </a:lvl3pPr>
            <a:lvl4pPr lvl="3" algn="l" rtl="0">
              <a:spcBef>
                <a:spcPts val="0"/>
              </a:spcBef>
              <a:spcAft>
                <a:spcPts val="0"/>
              </a:spcAft>
              <a:buSzPts val="600"/>
              <a:buNone/>
              <a:defRPr sz="853"/>
            </a:lvl4pPr>
            <a:lvl5pPr lvl="4" algn="l" rtl="0">
              <a:spcBef>
                <a:spcPts val="0"/>
              </a:spcBef>
              <a:spcAft>
                <a:spcPts val="0"/>
              </a:spcAft>
              <a:buSzPts val="600"/>
              <a:buNone/>
              <a:defRPr sz="853"/>
            </a:lvl5pPr>
            <a:lvl6pPr lvl="5" algn="l" rtl="0">
              <a:spcBef>
                <a:spcPts val="0"/>
              </a:spcBef>
              <a:spcAft>
                <a:spcPts val="0"/>
              </a:spcAft>
              <a:buSzPts val="600"/>
              <a:buNone/>
              <a:defRPr sz="853"/>
            </a:lvl6pPr>
            <a:lvl7pPr lvl="6" algn="l" rtl="0">
              <a:spcBef>
                <a:spcPts val="0"/>
              </a:spcBef>
              <a:spcAft>
                <a:spcPts val="0"/>
              </a:spcAft>
              <a:buSzPts val="600"/>
              <a:buNone/>
              <a:defRPr sz="853"/>
            </a:lvl7pPr>
            <a:lvl8pPr lvl="7" algn="l" rtl="0">
              <a:spcBef>
                <a:spcPts val="0"/>
              </a:spcBef>
              <a:spcAft>
                <a:spcPts val="0"/>
              </a:spcAft>
              <a:buSzPts val="600"/>
              <a:buNone/>
              <a:defRPr sz="853"/>
            </a:lvl8pPr>
            <a:lvl9pPr lvl="8" algn="l" rtl="0">
              <a:spcBef>
                <a:spcPts val="0"/>
              </a:spcBef>
              <a:spcAft>
                <a:spcPts val="0"/>
              </a:spcAft>
              <a:buSzPts val="600"/>
              <a:buNone/>
              <a:defRPr sz="853"/>
            </a:lvl9pPr>
          </a:lstStyle>
          <a:p>
            <a:endParaRPr/>
          </a:p>
        </p:txBody>
      </p:sp>
      <p:sp>
        <p:nvSpPr>
          <p:cNvPr id="387" name="Google Shape;387;p49"/>
          <p:cNvSpPr txBox="1">
            <a:spLocks noGrp="1"/>
          </p:cNvSpPr>
          <p:nvPr>
            <p:ph type="sldNum" idx="12"/>
          </p:nvPr>
        </p:nvSpPr>
        <p:spPr>
          <a:xfrm>
            <a:off x="12484989" y="9070848"/>
            <a:ext cx="3988033" cy="218842"/>
          </a:xfrm>
          <a:prstGeom prst="rect">
            <a:avLst/>
          </a:prstGeom>
          <a:noFill/>
          <a:ln>
            <a:noFill/>
          </a:ln>
        </p:spPr>
        <p:txBody>
          <a:bodyPr spcFirstLastPara="1" wrap="square" lIns="0" tIns="0" rIns="0" bIns="0" anchor="t" anchorCtr="0">
            <a:sp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fld id="{00000000-1234-1234-1234-123412341234}" type="slidenum">
              <a:rPr lang="en-US" smtClean="0"/>
              <a:pPr/>
              <a:t>‹#›</a:t>
            </a:fld>
            <a:endParaRPr lang="en-US" sz="1138">
              <a:latin typeface="Calibri"/>
              <a:ea typeface="Calibri"/>
              <a:cs typeface="Calibri"/>
              <a:sym typeface="Calibri"/>
            </a:endParaRPr>
          </a:p>
        </p:txBody>
      </p:sp>
    </p:spTree>
    <p:extLst>
      <p:ext uri="{BB962C8B-B14F-4D97-AF65-F5344CB8AC3E}">
        <p14:creationId xmlns:p14="http://schemas.microsoft.com/office/powerpoint/2010/main" val="34895612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bg>
      <p:bgPr>
        <a:solidFill>
          <a:schemeClr val="lt1"/>
        </a:solidFill>
        <a:effectLst/>
      </p:bgPr>
    </p:bg>
    <p:spTree>
      <p:nvGrpSpPr>
        <p:cNvPr id="1" name="Shape 388"/>
        <p:cNvGrpSpPr/>
        <p:nvPr/>
      </p:nvGrpSpPr>
      <p:grpSpPr>
        <a:xfrm>
          <a:off x="0" y="0"/>
          <a:ext cx="0" cy="0"/>
          <a:chOff x="0" y="0"/>
          <a:chExt cx="0" cy="0"/>
        </a:xfrm>
      </p:grpSpPr>
      <p:pic>
        <p:nvPicPr>
          <p:cNvPr id="389" name="Google Shape;389;p50"/>
          <p:cNvPicPr preferRelativeResize="0"/>
          <p:nvPr/>
        </p:nvPicPr>
        <p:blipFill rotWithShape="1">
          <a:blip r:embed="rId2">
            <a:alphaModFix/>
          </a:blip>
          <a:srcRect/>
          <a:stretch/>
        </p:blipFill>
        <p:spPr>
          <a:xfrm>
            <a:off x="1" y="2"/>
            <a:ext cx="17339038" cy="7314687"/>
          </a:xfrm>
          <a:prstGeom prst="rect">
            <a:avLst/>
          </a:prstGeom>
          <a:noFill/>
          <a:ln>
            <a:noFill/>
          </a:ln>
        </p:spPr>
      </p:pic>
      <p:sp>
        <p:nvSpPr>
          <p:cNvPr id="390" name="Google Shape;390;p50"/>
          <p:cNvSpPr/>
          <p:nvPr/>
        </p:nvSpPr>
        <p:spPr>
          <a:xfrm>
            <a:off x="605592" y="2"/>
            <a:ext cx="2329688" cy="1826422"/>
          </a:xfrm>
          <a:custGeom>
            <a:avLst/>
            <a:gdLst/>
            <a:ahLst/>
            <a:cxnLst/>
            <a:rect l="l" t="t" r="r" b="b"/>
            <a:pathLst>
              <a:path w="2700020" h="2113915" extrusionOk="0">
                <a:moveTo>
                  <a:pt x="2699593" y="0"/>
                </a:moveTo>
                <a:lnTo>
                  <a:pt x="0" y="0"/>
                </a:lnTo>
                <a:lnTo>
                  <a:pt x="0" y="941049"/>
                </a:lnTo>
                <a:lnTo>
                  <a:pt x="608" y="981476"/>
                </a:lnTo>
                <a:lnTo>
                  <a:pt x="2421" y="1021193"/>
                </a:lnTo>
                <a:lnTo>
                  <a:pt x="5415" y="1060201"/>
                </a:lnTo>
                <a:lnTo>
                  <a:pt x="9570" y="1098500"/>
                </a:lnTo>
                <a:lnTo>
                  <a:pt x="21279" y="1172969"/>
                </a:lnTo>
                <a:lnTo>
                  <a:pt x="37374" y="1244602"/>
                </a:lnTo>
                <a:lnTo>
                  <a:pt x="57688" y="1313398"/>
                </a:lnTo>
                <a:lnTo>
                  <a:pt x="82048" y="1379357"/>
                </a:lnTo>
                <a:lnTo>
                  <a:pt x="110285" y="1442478"/>
                </a:lnTo>
                <a:lnTo>
                  <a:pt x="142229" y="1502763"/>
                </a:lnTo>
                <a:lnTo>
                  <a:pt x="177708" y="1560211"/>
                </a:lnTo>
                <a:lnTo>
                  <a:pt x="216553" y="1614822"/>
                </a:lnTo>
                <a:lnTo>
                  <a:pt x="258592" y="1666597"/>
                </a:lnTo>
                <a:lnTo>
                  <a:pt x="303657" y="1715534"/>
                </a:lnTo>
                <a:lnTo>
                  <a:pt x="351575" y="1761634"/>
                </a:lnTo>
                <a:lnTo>
                  <a:pt x="402178" y="1804897"/>
                </a:lnTo>
                <a:lnTo>
                  <a:pt x="455294" y="1845324"/>
                </a:lnTo>
                <a:lnTo>
                  <a:pt x="510753" y="1882913"/>
                </a:lnTo>
                <a:lnTo>
                  <a:pt x="568384" y="1917666"/>
                </a:lnTo>
                <a:lnTo>
                  <a:pt x="628018" y="1949581"/>
                </a:lnTo>
                <a:lnTo>
                  <a:pt x="689484" y="1978660"/>
                </a:lnTo>
                <a:lnTo>
                  <a:pt x="752611" y="2004902"/>
                </a:lnTo>
                <a:lnTo>
                  <a:pt x="817229" y="2028306"/>
                </a:lnTo>
                <a:lnTo>
                  <a:pt x="883167" y="2048874"/>
                </a:lnTo>
                <a:lnTo>
                  <a:pt x="950256" y="2066605"/>
                </a:lnTo>
                <a:lnTo>
                  <a:pt x="1018325" y="2081499"/>
                </a:lnTo>
                <a:lnTo>
                  <a:pt x="1087203" y="2093556"/>
                </a:lnTo>
                <a:lnTo>
                  <a:pt x="1156720" y="2102776"/>
                </a:lnTo>
                <a:lnTo>
                  <a:pt x="1226706" y="2109159"/>
                </a:lnTo>
                <a:lnTo>
                  <a:pt x="1296990" y="2112705"/>
                </a:lnTo>
                <a:lnTo>
                  <a:pt x="1332190" y="2113415"/>
                </a:lnTo>
                <a:lnTo>
                  <a:pt x="1367402" y="2113415"/>
                </a:lnTo>
                <a:lnTo>
                  <a:pt x="1437771" y="2111287"/>
                </a:lnTo>
                <a:lnTo>
                  <a:pt x="1507927" y="2106322"/>
                </a:lnTo>
                <a:lnTo>
                  <a:pt x="1577700" y="2098521"/>
                </a:lnTo>
                <a:lnTo>
                  <a:pt x="1646919" y="2087882"/>
                </a:lnTo>
                <a:lnTo>
                  <a:pt x="1715413" y="2074407"/>
                </a:lnTo>
                <a:lnTo>
                  <a:pt x="1783013" y="2058094"/>
                </a:lnTo>
                <a:lnTo>
                  <a:pt x="1849549" y="2038945"/>
                </a:lnTo>
                <a:lnTo>
                  <a:pt x="1914848" y="2016959"/>
                </a:lnTo>
                <a:lnTo>
                  <a:pt x="1978742" y="1992135"/>
                </a:lnTo>
                <a:lnTo>
                  <a:pt x="2041060" y="1964475"/>
                </a:lnTo>
                <a:lnTo>
                  <a:pt x="2101631" y="1933978"/>
                </a:lnTo>
                <a:lnTo>
                  <a:pt x="2160285" y="1900644"/>
                </a:lnTo>
                <a:lnTo>
                  <a:pt x="2216851" y="1864473"/>
                </a:lnTo>
                <a:lnTo>
                  <a:pt x="2271160" y="1825465"/>
                </a:lnTo>
                <a:lnTo>
                  <a:pt x="2323040" y="1783620"/>
                </a:lnTo>
                <a:lnTo>
                  <a:pt x="2372322" y="1738939"/>
                </a:lnTo>
                <a:lnTo>
                  <a:pt x="2418835" y="1691420"/>
                </a:lnTo>
                <a:lnTo>
                  <a:pt x="2462408" y="1641064"/>
                </a:lnTo>
                <a:lnTo>
                  <a:pt x="2502872" y="1587872"/>
                </a:lnTo>
                <a:lnTo>
                  <a:pt x="2540055" y="1531842"/>
                </a:lnTo>
                <a:lnTo>
                  <a:pt x="2573788" y="1472976"/>
                </a:lnTo>
                <a:lnTo>
                  <a:pt x="2603899" y="1411272"/>
                </a:lnTo>
                <a:lnTo>
                  <a:pt x="2630219" y="1346732"/>
                </a:lnTo>
                <a:lnTo>
                  <a:pt x="2652578" y="1279354"/>
                </a:lnTo>
                <a:lnTo>
                  <a:pt x="2670804" y="1209140"/>
                </a:lnTo>
                <a:lnTo>
                  <a:pt x="2684727" y="1136089"/>
                </a:lnTo>
                <a:lnTo>
                  <a:pt x="2694177" y="1060201"/>
                </a:lnTo>
                <a:lnTo>
                  <a:pt x="2697172" y="1021193"/>
                </a:lnTo>
                <a:lnTo>
                  <a:pt x="2698984" y="981476"/>
                </a:lnTo>
                <a:lnTo>
                  <a:pt x="2699593" y="941049"/>
                </a:lnTo>
                <a:lnTo>
                  <a:pt x="2699593" y="0"/>
                </a:lnTo>
                <a:close/>
              </a:path>
            </a:pathLst>
          </a:custGeom>
          <a:solidFill>
            <a:srgbClr val="EE2C2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91" name="Google Shape;391;p50"/>
          <p:cNvSpPr/>
          <p:nvPr/>
        </p:nvSpPr>
        <p:spPr>
          <a:xfrm>
            <a:off x="866642" y="512914"/>
            <a:ext cx="1872737" cy="739017"/>
          </a:xfrm>
          <a:custGeom>
            <a:avLst/>
            <a:gdLst/>
            <a:ahLst/>
            <a:cxnLst/>
            <a:rect l="l" t="t" r="r" b="b"/>
            <a:pathLst>
              <a:path w="2170430" h="855344" extrusionOk="0">
                <a:moveTo>
                  <a:pt x="496821" y="477545"/>
                </a:moveTo>
                <a:lnTo>
                  <a:pt x="470948" y="544349"/>
                </a:lnTo>
                <a:lnTo>
                  <a:pt x="502221" y="587248"/>
                </a:lnTo>
                <a:lnTo>
                  <a:pt x="536882" y="627766"/>
                </a:lnTo>
                <a:lnTo>
                  <a:pt x="574698" y="665674"/>
                </a:lnTo>
                <a:lnTo>
                  <a:pt x="615436" y="700748"/>
                </a:lnTo>
                <a:lnTo>
                  <a:pt x="658861" y="732760"/>
                </a:lnTo>
                <a:lnTo>
                  <a:pt x="704742" y="761484"/>
                </a:lnTo>
                <a:lnTo>
                  <a:pt x="750996" y="785819"/>
                </a:lnTo>
                <a:lnTo>
                  <a:pt x="799070" y="806645"/>
                </a:lnTo>
                <a:lnTo>
                  <a:pt x="848659" y="823871"/>
                </a:lnTo>
                <a:lnTo>
                  <a:pt x="899458" y="837406"/>
                </a:lnTo>
                <a:lnTo>
                  <a:pt x="951161" y="847159"/>
                </a:lnTo>
                <a:lnTo>
                  <a:pt x="1003463" y="853040"/>
                </a:lnTo>
                <a:lnTo>
                  <a:pt x="1056061" y="854958"/>
                </a:lnTo>
                <a:lnTo>
                  <a:pt x="1108653" y="852985"/>
                </a:lnTo>
                <a:lnTo>
                  <a:pt x="1160942" y="847048"/>
                </a:lnTo>
                <a:lnTo>
                  <a:pt x="1212622" y="837238"/>
                </a:lnTo>
                <a:lnTo>
                  <a:pt x="1263390" y="823648"/>
                </a:lnTo>
                <a:lnTo>
                  <a:pt x="1312942" y="806370"/>
                </a:lnTo>
                <a:lnTo>
                  <a:pt x="1360974" y="785496"/>
                </a:lnTo>
                <a:lnTo>
                  <a:pt x="1407181" y="761118"/>
                </a:lnTo>
                <a:lnTo>
                  <a:pt x="1432871" y="744982"/>
                </a:lnTo>
                <a:lnTo>
                  <a:pt x="1056061" y="744982"/>
                </a:lnTo>
                <a:lnTo>
                  <a:pt x="1003638" y="742942"/>
                </a:lnTo>
                <a:lnTo>
                  <a:pt x="951542" y="736923"/>
                </a:lnTo>
                <a:lnTo>
                  <a:pt x="900012" y="726977"/>
                </a:lnTo>
                <a:lnTo>
                  <a:pt x="849287" y="713161"/>
                </a:lnTo>
                <a:lnTo>
                  <a:pt x="799607" y="695529"/>
                </a:lnTo>
                <a:lnTo>
                  <a:pt x="751211" y="674136"/>
                </a:lnTo>
                <a:lnTo>
                  <a:pt x="704221" y="649274"/>
                </a:lnTo>
                <a:lnTo>
                  <a:pt x="658969" y="620967"/>
                </a:lnTo>
                <a:lnTo>
                  <a:pt x="615531" y="589427"/>
                </a:lnTo>
                <a:lnTo>
                  <a:pt x="573978" y="554867"/>
                </a:lnTo>
                <a:lnTo>
                  <a:pt x="534384" y="517502"/>
                </a:lnTo>
                <a:lnTo>
                  <a:pt x="496821" y="477545"/>
                </a:lnTo>
                <a:close/>
              </a:path>
              <a:path w="2170430" h="855344" extrusionOk="0">
                <a:moveTo>
                  <a:pt x="1615981" y="478037"/>
                </a:moveTo>
                <a:lnTo>
                  <a:pt x="1578325" y="517987"/>
                </a:lnTo>
                <a:lnTo>
                  <a:pt x="1538641" y="555342"/>
                </a:lnTo>
                <a:lnTo>
                  <a:pt x="1497002" y="589887"/>
                </a:lnTo>
                <a:lnTo>
                  <a:pt x="1453482" y="621410"/>
                </a:lnTo>
                <a:lnTo>
                  <a:pt x="1408156" y="649697"/>
                </a:lnTo>
                <a:lnTo>
                  <a:pt x="1361099" y="674534"/>
                </a:lnTo>
                <a:lnTo>
                  <a:pt x="1312636" y="695865"/>
                </a:lnTo>
                <a:lnTo>
                  <a:pt x="1262904" y="713435"/>
                </a:lnTo>
                <a:lnTo>
                  <a:pt x="1212141" y="727188"/>
                </a:lnTo>
                <a:lnTo>
                  <a:pt x="1160587" y="737068"/>
                </a:lnTo>
                <a:lnTo>
                  <a:pt x="1108480" y="743018"/>
                </a:lnTo>
                <a:lnTo>
                  <a:pt x="1056061" y="744982"/>
                </a:lnTo>
                <a:lnTo>
                  <a:pt x="1432871" y="744982"/>
                </a:lnTo>
                <a:lnTo>
                  <a:pt x="1496633" y="700077"/>
                </a:lnTo>
                <a:lnTo>
                  <a:pt x="1537415" y="664829"/>
                </a:lnTo>
                <a:lnTo>
                  <a:pt x="1575253" y="626734"/>
                </a:lnTo>
                <a:lnTo>
                  <a:pt x="1609911" y="586020"/>
                </a:lnTo>
                <a:lnTo>
                  <a:pt x="1641153" y="542915"/>
                </a:lnTo>
                <a:lnTo>
                  <a:pt x="1615981" y="478037"/>
                </a:lnTo>
                <a:close/>
              </a:path>
              <a:path w="2170430" h="855344" extrusionOk="0">
                <a:moveTo>
                  <a:pt x="1983195" y="92698"/>
                </a:moveTo>
                <a:lnTo>
                  <a:pt x="1926435" y="99014"/>
                </a:lnTo>
                <a:lnTo>
                  <a:pt x="1875452" y="116966"/>
                </a:lnTo>
                <a:lnTo>
                  <a:pt x="1832509" y="145059"/>
                </a:lnTo>
                <a:lnTo>
                  <a:pt x="1799873" y="181798"/>
                </a:lnTo>
                <a:lnTo>
                  <a:pt x="1779808" y="225689"/>
                </a:lnTo>
                <a:lnTo>
                  <a:pt x="1774716" y="254391"/>
                </a:lnTo>
                <a:lnTo>
                  <a:pt x="1775793" y="280920"/>
                </a:lnTo>
                <a:lnTo>
                  <a:pt x="1796185" y="326021"/>
                </a:lnTo>
                <a:lnTo>
                  <a:pt x="1844441" y="359096"/>
                </a:lnTo>
                <a:lnTo>
                  <a:pt x="1913846" y="370606"/>
                </a:lnTo>
                <a:lnTo>
                  <a:pt x="1937397" y="369614"/>
                </a:lnTo>
                <a:lnTo>
                  <a:pt x="1962355" y="366693"/>
                </a:lnTo>
                <a:lnTo>
                  <a:pt x="1987820" y="361921"/>
                </a:lnTo>
                <a:lnTo>
                  <a:pt x="2012890" y="355381"/>
                </a:lnTo>
                <a:lnTo>
                  <a:pt x="2030714" y="318733"/>
                </a:lnTo>
                <a:lnTo>
                  <a:pt x="1941803" y="318733"/>
                </a:lnTo>
                <a:lnTo>
                  <a:pt x="1923622" y="317163"/>
                </a:lnTo>
                <a:lnTo>
                  <a:pt x="1883229" y="294765"/>
                </a:lnTo>
                <a:lnTo>
                  <a:pt x="1872156" y="256562"/>
                </a:lnTo>
                <a:lnTo>
                  <a:pt x="1874779" y="241647"/>
                </a:lnTo>
                <a:lnTo>
                  <a:pt x="2082145" y="241647"/>
                </a:lnTo>
                <a:lnTo>
                  <a:pt x="2083160" y="238956"/>
                </a:lnTo>
                <a:lnTo>
                  <a:pt x="2091909" y="206321"/>
                </a:lnTo>
                <a:lnTo>
                  <a:pt x="2092518" y="196946"/>
                </a:lnTo>
                <a:lnTo>
                  <a:pt x="1888496" y="196946"/>
                </a:lnTo>
                <a:lnTo>
                  <a:pt x="1898529" y="176019"/>
                </a:lnTo>
                <a:lnTo>
                  <a:pt x="1915392" y="157238"/>
                </a:lnTo>
                <a:lnTo>
                  <a:pt x="1939419" y="143699"/>
                </a:lnTo>
                <a:lnTo>
                  <a:pt x="1970944" y="138498"/>
                </a:lnTo>
                <a:lnTo>
                  <a:pt x="2082599" y="138498"/>
                </a:lnTo>
                <a:lnTo>
                  <a:pt x="2077339" y="128613"/>
                </a:lnTo>
                <a:lnTo>
                  <a:pt x="2061121" y="112952"/>
                </a:lnTo>
                <a:lnTo>
                  <a:pt x="2039934" y="101723"/>
                </a:lnTo>
                <a:lnTo>
                  <a:pt x="2013913" y="94960"/>
                </a:lnTo>
                <a:lnTo>
                  <a:pt x="1983195" y="92698"/>
                </a:lnTo>
                <a:close/>
              </a:path>
              <a:path w="2170430" h="855344" extrusionOk="0">
                <a:moveTo>
                  <a:pt x="1729642" y="136990"/>
                </a:moveTo>
                <a:lnTo>
                  <a:pt x="1639970" y="136990"/>
                </a:lnTo>
                <a:lnTo>
                  <a:pt x="1589479" y="262023"/>
                </a:lnTo>
                <a:lnTo>
                  <a:pt x="1582063" y="284257"/>
                </a:lnTo>
                <a:lnTo>
                  <a:pt x="1579245" y="303418"/>
                </a:lnTo>
                <a:lnTo>
                  <a:pt x="1581032" y="319624"/>
                </a:lnTo>
                <a:lnTo>
                  <a:pt x="1612918" y="350482"/>
                </a:lnTo>
                <a:lnTo>
                  <a:pt x="1656158" y="356261"/>
                </a:lnTo>
                <a:lnTo>
                  <a:pt x="1671933" y="355544"/>
                </a:lnTo>
                <a:lnTo>
                  <a:pt x="1689113" y="353559"/>
                </a:lnTo>
                <a:lnTo>
                  <a:pt x="1706512" y="350554"/>
                </a:lnTo>
                <a:lnTo>
                  <a:pt x="1722941" y="346774"/>
                </a:lnTo>
                <a:lnTo>
                  <a:pt x="1738966" y="308074"/>
                </a:lnTo>
                <a:lnTo>
                  <a:pt x="1686994" y="308074"/>
                </a:lnTo>
                <a:lnTo>
                  <a:pt x="1680660" y="305687"/>
                </a:lnTo>
                <a:lnTo>
                  <a:pt x="1676733" y="300388"/>
                </a:lnTo>
                <a:lnTo>
                  <a:pt x="1673785" y="293383"/>
                </a:lnTo>
                <a:lnTo>
                  <a:pt x="1673516" y="284257"/>
                </a:lnTo>
                <a:lnTo>
                  <a:pt x="1673562" y="283413"/>
                </a:lnTo>
                <a:lnTo>
                  <a:pt x="1675826" y="271628"/>
                </a:lnTo>
                <a:lnTo>
                  <a:pt x="1680712" y="257248"/>
                </a:lnTo>
                <a:lnTo>
                  <a:pt x="1724831" y="148870"/>
                </a:lnTo>
                <a:lnTo>
                  <a:pt x="1729642" y="136990"/>
                </a:lnTo>
                <a:close/>
              </a:path>
              <a:path w="2170430" h="855344" extrusionOk="0">
                <a:moveTo>
                  <a:pt x="2039926" y="299791"/>
                </a:moveTo>
                <a:lnTo>
                  <a:pt x="2018038" y="307928"/>
                </a:lnTo>
                <a:lnTo>
                  <a:pt x="1992322" y="313864"/>
                </a:lnTo>
                <a:lnTo>
                  <a:pt x="1965877" y="317499"/>
                </a:lnTo>
                <a:lnTo>
                  <a:pt x="1941803" y="318733"/>
                </a:lnTo>
                <a:lnTo>
                  <a:pt x="2030714" y="318733"/>
                </a:lnTo>
                <a:lnTo>
                  <a:pt x="2039926" y="299791"/>
                </a:lnTo>
                <a:close/>
              </a:path>
              <a:path w="2170430" h="855344" extrusionOk="0">
                <a:moveTo>
                  <a:pt x="1743328" y="297477"/>
                </a:moveTo>
                <a:lnTo>
                  <a:pt x="1697832" y="307645"/>
                </a:lnTo>
                <a:lnTo>
                  <a:pt x="1686994" y="308074"/>
                </a:lnTo>
                <a:lnTo>
                  <a:pt x="1738966" y="308074"/>
                </a:lnTo>
                <a:lnTo>
                  <a:pt x="1743328" y="297540"/>
                </a:lnTo>
                <a:close/>
              </a:path>
              <a:path w="2170430" h="855344" extrusionOk="0">
                <a:moveTo>
                  <a:pt x="2082599" y="138498"/>
                </a:moveTo>
                <a:lnTo>
                  <a:pt x="1970944" y="138498"/>
                </a:lnTo>
                <a:lnTo>
                  <a:pt x="1982360" y="139278"/>
                </a:lnTo>
                <a:lnTo>
                  <a:pt x="1991891" y="141614"/>
                </a:lnTo>
                <a:lnTo>
                  <a:pt x="1999522" y="145499"/>
                </a:lnTo>
                <a:lnTo>
                  <a:pt x="2005236" y="150927"/>
                </a:lnTo>
                <a:lnTo>
                  <a:pt x="2009501" y="159379"/>
                </a:lnTo>
                <a:lnTo>
                  <a:pt x="2011098" y="169975"/>
                </a:lnTo>
                <a:lnTo>
                  <a:pt x="2010032" y="182551"/>
                </a:lnTo>
                <a:lnTo>
                  <a:pt x="2006304" y="196946"/>
                </a:lnTo>
                <a:lnTo>
                  <a:pt x="2092518" y="196946"/>
                </a:lnTo>
                <a:lnTo>
                  <a:pt x="2093839" y="176607"/>
                </a:lnTo>
                <a:lnTo>
                  <a:pt x="2088975" y="150481"/>
                </a:lnTo>
                <a:lnTo>
                  <a:pt x="2082599" y="138498"/>
                </a:lnTo>
                <a:close/>
              </a:path>
              <a:path w="2170430" h="855344" extrusionOk="0">
                <a:moveTo>
                  <a:pt x="1809064" y="94855"/>
                </a:moveTo>
                <a:lnTo>
                  <a:pt x="1613269" y="94855"/>
                </a:lnTo>
                <a:lnTo>
                  <a:pt x="1597960" y="136990"/>
                </a:lnTo>
                <a:lnTo>
                  <a:pt x="1792897" y="136990"/>
                </a:lnTo>
                <a:lnTo>
                  <a:pt x="1809064" y="94855"/>
                </a:lnTo>
                <a:close/>
              </a:path>
              <a:path w="2170430" h="855344" extrusionOk="0">
                <a:moveTo>
                  <a:pt x="2132112" y="43831"/>
                </a:moveTo>
                <a:lnTo>
                  <a:pt x="2131410" y="43831"/>
                </a:lnTo>
                <a:lnTo>
                  <a:pt x="2116421" y="46759"/>
                </a:lnTo>
                <a:lnTo>
                  <a:pt x="2104221" y="54750"/>
                </a:lnTo>
                <a:lnTo>
                  <a:pt x="2096016" y="66611"/>
                </a:lnTo>
                <a:lnTo>
                  <a:pt x="2093013" y="81149"/>
                </a:lnTo>
                <a:lnTo>
                  <a:pt x="2096016" y="95827"/>
                </a:lnTo>
                <a:lnTo>
                  <a:pt x="2104221" y="107763"/>
                </a:lnTo>
                <a:lnTo>
                  <a:pt x="2116421" y="115784"/>
                </a:lnTo>
                <a:lnTo>
                  <a:pt x="2131410" y="118718"/>
                </a:lnTo>
                <a:lnTo>
                  <a:pt x="2146591" y="115784"/>
                </a:lnTo>
                <a:lnTo>
                  <a:pt x="2156387" y="109378"/>
                </a:lnTo>
                <a:lnTo>
                  <a:pt x="2131410" y="109378"/>
                </a:lnTo>
                <a:lnTo>
                  <a:pt x="2120661" y="107164"/>
                </a:lnTo>
                <a:lnTo>
                  <a:pt x="2112123" y="101142"/>
                </a:lnTo>
                <a:lnTo>
                  <a:pt x="2106490" y="92243"/>
                </a:lnTo>
                <a:lnTo>
                  <a:pt x="2104533" y="81798"/>
                </a:lnTo>
                <a:lnTo>
                  <a:pt x="2104504" y="81149"/>
                </a:lnTo>
                <a:lnTo>
                  <a:pt x="2106486" y="70297"/>
                </a:lnTo>
                <a:lnTo>
                  <a:pt x="2112088" y="61337"/>
                </a:lnTo>
                <a:lnTo>
                  <a:pt x="2120561" y="55347"/>
                </a:lnTo>
                <a:lnTo>
                  <a:pt x="2131128" y="53171"/>
                </a:lnTo>
                <a:lnTo>
                  <a:pt x="2156561" y="53171"/>
                </a:lnTo>
                <a:lnTo>
                  <a:pt x="2146887" y="46759"/>
                </a:lnTo>
                <a:lnTo>
                  <a:pt x="2132112" y="43831"/>
                </a:lnTo>
                <a:close/>
              </a:path>
              <a:path w="2170430" h="855344" extrusionOk="0">
                <a:moveTo>
                  <a:pt x="2156561" y="53171"/>
                </a:moveTo>
                <a:lnTo>
                  <a:pt x="2131316" y="53171"/>
                </a:lnTo>
                <a:lnTo>
                  <a:pt x="2142323" y="55351"/>
                </a:lnTo>
                <a:lnTo>
                  <a:pt x="2151001" y="61305"/>
                </a:lnTo>
                <a:lnTo>
                  <a:pt x="2156701" y="70191"/>
                </a:lnTo>
                <a:lnTo>
                  <a:pt x="2158550" y="80081"/>
                </a:lnTo>
                <a:lnTo>
                  <a:pt x="2158629" y="81798"/>
                </a:lnTo>
                <a:lnTo>
                  <a:pt x="2156703" y="92168"/>
                </a:lnTo>
                <a:lnTo>
                  <a:pt x="2151013" y="101193"/>
                </a:lnTo>
                <a:lnTo>
                  <a:pt x="2142357" y="107253"/>
                </a:lnTo>
                <a:lnTo>
                  <a:pt x="2131410" y="109378"/>
                </a:lnTo>
                <a:lnTo>
                  <a:pt x="2156387" y="109378"/>
                </a:lnTo>
                <a:lnTo>
                  <a:pt x="2158857" y="107763"/>
                </a:lnTo>
                <a:lnTo>
                  <a:pt x="2167059" y="95827"/>
                </a:lnTo>
                <a:lnTo>
                  <a:pt x="2170048" y="81149"/>
                </a:lnTo>
                <a:lnTo>
                  <a:pt x="2167070" y="66611"/>
                </a:lnTo>
                <a:lnTo>
                  <a:pt x="2158945" y="54750"/>
                </a:lnTo>
                <a:lnTo>
                  <a:pt x="2156561" y="53171"/>
                </a:lnTo>
                <a:close/>
              </a:path>
              <a:path w="2170430" h="855344" extrusionOk="0">
                <a:moveTo>
                  <a:pt x="2139180" y="63181"/>
                </a:moveTo>
                <a:lnTo>
                  <a:pt x="2124217" y="63181"/>
                </a:lnTo>
                <a:lnTo>
                  <a:pt x="2118583" y="64039"/>
                </a:lnTo>
                <a:lnTo>
                  <a:pt x="2116154" y="64437"/>
                </a:lnTo>
                <a:lnTo>
                  <a:pt x="2116154" y="98939"/>
                </a:lnTo>
                <a:lnTo>
                  <a:pt x="2126876" y="98939"/>
                </a:lnTo>
                <a:lnTo>
                  <a:pt x="2126876" y="86353"/>
                </a:lnTo>
                <a:lnTo>
                  <a:pt x="2147149" y="86353"/>
                </a:lnTo>
                <a:lnTo>
                  <a:pt x="2147022" y="85746"/>
                </a:lnTo>
                <a:lnTo>
                  <a:pt x="2144782" y="82897"/>
                </a:lnTo>
                <a:lnTo>
                  <a:pt x="2140928" y="81798"/>
                </a:lnTo>
                <a:lnTo>
                  <a:pt x="2140928" y="81400"/>
                </a:lnTo>
                <a:lnTo>
                  <a:pt x="2145703" y="80081"/>
                </a:lnTo>
                <a:lnTo>
                  <a:pt x="2146630" y="79222"/>
                </a:lnTo>
                <a:lnTo>
                  <a:pt x="2127243" y="79222"/>
                </a:lnTo>
                <a:lnTo>
                  <a:pt x="2127243" y="71013"/>
                </a:lnTo>
                <a:lnTo>
                  <a:pt x="2128039" y="71013"/>
                </a:lnTo>
                <a:lnTo>
                  <a:pt x="2129442" y="70772"/>
                </a:lnTo>
                <a:lnTo>
                  <a:pt x="2148980" y="70772"/>
                </a:lnTo>
                <a:lnTo>
                  <a:pt x="2148980" y="70102"/>
                </a:lnTo>
                <a:lnTo>
                  <a:pt x="2147420" y="67495"/>
                </a:lnTo>
                <a:lnTo>
                  <a:pt x="2145274" y="65935"/>
                </a:lnTo>
                <a:lnTo>
                  <a:pt x="2142645" y="64217"/>
                </a:lnTo>
                <a:lnTo>
                  <a:pt x="2139180" y="63181"/>
                </a:lnTo>
                <a:close/>
              </a:path>
              <a:path w="2170430" h="855344" extrusionOk="0">
                <a:moveTo>
                  <a:pt x="2147149" y="86353"/>
                </a:moveTo>
                <a:lnTo>
                  <a:pt x="2133860" y="86353"/>
                </a:lnTo>
                <a:lnTo>
                  <a:pt x="2135504" y="88102"/>
                </a:lnTo>
                <a:lnTo>
                  <a:pt x="2136827" y="94960"/>
                </a:lnTo>
                <a:lnTo>
                  <a:pt x="2137410" y="97651"/>
                </a:lnTo>
                <a:lnTo>
                  <a:pt x="2138541" y="98939"/>
                </a:lnTo>
                <a:lnTo>
                  <a:pt x="2150446" y="98939"/>
                </a:lnTo>
                <a:lnTo>
                  <a:pt x="2149839" y="97651"/>
                </a:lnTo>
                <a:lnTo>
                  <a:pt x="2149158" y="95693"/>
                </a:lnTo>
                <a:lnTo>
                  <a:pt x="2148059" y="90698"/>
                </a:lnTo>
                <a:lnTo>
                  <a:pt x="2147149" y="86353"/>
                </a:lnTo>
                <a:close/>
              </a:path>
              <a:path w="2170430" h="855344" extrusionOk="0">
                <a:moveTo>
                  <a:pt x="1764908" y="43820"/>
                </a:moveTo>
                <a:lnTo>
                  <a:pt x="1668807" y="60354"/>
                </a:lnTo>
                <a:lnTo>
                  <a:pt x="1655645" y="94855"/>
                </a:lnTo>
                <a:lnTo>
                  <a:pt x="1745904" y="94855"/>
                </a:lnTo>
                <a:lnTo>
                  <a:pt x="1764908" y="43820"/>
                </a:lnTo>
                <a:close/>
              </a:path>
              <a:path w="2170430" h="855344" extrusionOk="0">
                <a:moveTo>
                  <a:pt x="2148980" y="70772"/>
                </a:moveTo>
                <a:lnTo>
                  <a:pt x="2134227" y="70772"/>
                </a:lnTo>
                <a:lnTo>
                  <a:pt x="2136761" y="72270"/>
                </a:lnTo>
                <a:lnTo>
                  <a:pt x="2136761" y="77484"/>
                </a:lnTo>
                <a:lnTo>
                  <a:pt x="2134101" y="79222"/>
                </a:lnTo>
                <a:lnTo>
                  <a:pt x="2146630" y="79222"/>
                </a:lnTo>
                <a:lnTo>
                  <a:pt x="2148980" y="77044"/>
                </a:lnTo>
                <a:lnTo>
                  <a:pt x="2148980" y="70772"/>
                </a:lnTo>
                <a:close/>
              </a:path>
              <a:path w="2170430" h="855344" extrusionOk="0">
                <a:moveTo>
                  <a:pt x="837408" y="398312"/>
                </a:moveTo>
                <a:lnTo>
                  <a:pt x="814749" y="455200"/>
                </a:lnTo>
                <a:lnTo>
                  <a:pt x="833556" y="459304"/>
                </a:lnTo>
                <a:lnTo>
                  <a:pt x="854869" y="462451"/>
                </a:lnTo>
                <a:lnTo>
                  <a:pt x="877009" y="464468"/>
                </a:lnTo>
                <a:lnTo>
                  <a:pt x="898296" y="465179"/>
                </a:lnTo>
                <a:lnTo>
                  <a:pt x="957906" y="461408"/>
                </a:lnTo>
                <a:lnTo>
                  <a:pt x="1009911" y="450120"/>
                </a:lnTo>
                <a:lnTo>
                  <a:pt x="1054247" y="431358"/>
                </a:lnTo>
                <a:lnTo>
                  <a:pt x="1084078" y="410008"/>
                </a:lnTo>
                <a:lnTo>
                  <a:pt x="912107" y="410008"/>
                </a:lnTo>
                <a:lnTo>
                  <a:pt x="892862" y="409591"/>
                </a:lnTo>
                <a:lnTo>
                  <a:pt x="873481" y="408032"/>
                </a:lnTo>
                <a:lnTo>
                  <a:pt x="854738" y="404536"/>
                </a:lnTo>
                <a:lnTo>
                  <a:pt x="837408" y="398312"/>
                </a:lnTo>
                <a:close/>
              </a:path>
              <a:path w="2170430" h="855344" extrusionOk="0">
                <a:moveTo>
                  <a:pt x="1141044" y="329466"/>
                </a:moveTo>
                <a:lnTo>
                  <a:pt x="1063359" y="329466"/>
                </a:lnTo>
                <a:lnTo>
                  <a:pt x="1037474" y="370340"/>
                </a:lnTo>
                <a:lnTo>
                  <a:pt x="998653" y="394961"/>
                </a:lnTo>
                <a:lnTo>
                  <a:pt x="954371" y="406971"/>
                </a:lnTo>
                <a:lnTo>
                  <a:pt x="912107" y="410008"/>
                </a:lnTo>
                <a:lnTo>
                  <a:pt x="1084078" y="410008"/>
                </a:lnTo>
                <a:lnTo>
                  <a:pt x="1090850" y="405161"/>
                </a:lnTo>
                <a:lnTo>
                  <a:pt x="1119657" y="371571"/>
                </a:lnTo>
                <a:lnTo>
                  <a:pt x="1140603" y="330628"/>
                </a:lnTo>
                <a:lnTo>
                  <a:pt x="1141044" y="329466"/>
                </a:lnTo>
                <a:close/>
              </a:path>
              <a:path w="2170430" h="855344" extrusionOk="0">
                <a:moveTo>
                  <a:pt x="536684" y="96782"/>
                </a:moveTo>
                <a:lnTo>
                  <a:pt x="490652" y="101259"/>
                </a:lnTo>
                <a:lnTo>
                  <a:pt x="445634" y="114373"/>
                </a:lnTo>
                <a:lnTo>
                  <a:pt x="404158" y="135649"/>
                </a:lnTo>
                <a:lnTo>
                  <a:pt x="368754" y="164608"/>
                </a:lnTo>
                <a:lnTo>
                  <a:pt x="341952" y="200777"/>
                </a:lnTo>
                <a:lnTo>
                  <a:pt x="326282" y="243678"/>
                </a:lnTo>
                <a:lnTo>
                  <a:pt x="326229" y="293947"/>
                </a:lnTo>
                <a:lnTo>
                  <a:pt x="345290" y="328383"/>
                </a:lnTo>
                <a:lnTo>
                  <a:pt x="376800" y="349715"/>
                </a:lnTo>
                <a:lnTo>
                  <a:pt x="414098" y="360667"/>
                </a:lnTo>
                <a:lnTo>
                  <a:pt x="450519" y="363967"/>
                </a:lnTo>
                <a:lnTo>
                  <a:pt x="509629" y="358644"/>
                </a:lnTo>
                <a:lnTo>
                  <a:pt x="560208" y="342549"/>
                </a:lnTo>
                <a:lnTo>
                  <a:pt x="598343" y="319948"/>
                </a:lnTo>
                <a:lnTo>
                  <a:pt x="474309" y="319948"/>
                </a:lnTo>
                <a:lnTo>
                  <a:pt x="459127" y="318922"/>
                </a:lnTo>
                <a:lnTo>
                  <a:pt x="421463" y="293730"/>
                </a:lnTo>
                <a:lnTo>
                  <a:pt x="417632" y="266720"/>
                </a:lnTo>
                <a:lnTo>
                  <a:pt x="419913" y="249772"/>
                </a:lnTo>
                <a:lnTo>
                  <a:pt x="432073" y="214321"/>
                </a:lnTo>
                <a:lnTo>
                  <a:pt x="455223" y="178933"/>
                </a:lnTo>
                <a:lnTo>
                  <a:pt x="489466" y="151737"/>
                </a:lnTo>
                <a:lnTo>
                  <a:pt x="534904" y="140864"/>
                </a:lnTo>
                <a:lnTo>
                  <a:pt x="657069" y="140864"/>
                </a:lnTo>
                <a:lnTo>
                  <a:pt x="656527" y="139777"/>
                </a:lnTo>
                <a:lnTo>
                  <a:pt x="626569" y="116182"/>
                </a:lnTo>
                <a:lnTo>
                  <a:pt x="585644" y="101705"/>
                </a:lnTo>
                <a:lnTo>
                  <a:pt x="536684" y="96782"/>
                </a:lnTo>
                <a:close/>
              </a:path>
              <a:path w="2170430" h="855344" extrusionOk="0">
                <a:moveTo>
                  <a:pt x="1423309" y="184410"/>
                </a:moveTo>
                <a:lnTo>
                  <a:pt x="1360282" y="186350"/>
                </a:lnTo>
                <a:lnTo>
                  <a:pt x="1316559" y="191727"/>
                </a:lnTo>
                <a:lnTo>
                  <a:pt x="1273520" y="203920"/>
                </a:lnTo>
                <a:lnTo>
                  <a:pt x="1225698" y="238450"/>
                </a:lnTo>
                <a:lnTo>
                  <a:pt x="1208307" y="286127"/>
                </a:lnTo>
                <a:lnTo>
                  <a:pt x="1212126" y="314879"/>
                </a:lnTo>
                <a:lnTo>
                  <a:pt x="1229036" y="339502"/>
                </a:lnTo>
                <a:lnTo>
                  <a:pt x="1260673" y="356696"/>
                </a:lnTo>
                <a:lnTo>
                  <a:pt x="1308671" y="363161"/>
                </a:lnTo>
                <a:lnTo>
                  <a:pt x="1352624" y="361439"/>
                </a:lnTo>
                <a:lnTo>
                  <a:pt x="1384373" y="357562"/>
                </a:lnTo>
                <a:lnTo>
                  <a:pt x="1411013" y="353461"/>
                </a:lnTo>
                <a:lnTo>
                  <a:pt x="1439641" y="351067"/>
                </a:lnTo>
                <a:lnTo>
                  <a:pt x="1508897" y="351067"/>
                </a:lnTo>
                <a:lnTo>
                  <a:pt x="1508180" y="347246"/>
                </a:lnTo>
                <a:lnTo>
                  <a:pt x="1507788" y="333877"/>
                </a:lnTo>
                <a:lnTo>
                  <a:pt x="1510730" y="315823"/>
                </a:lnTo>
                <a:lnTo>
                  <a:pt x="1512932" y="308943"/>
                </a:lnTo>
                <a:lnTo>
                  <a:pt x="1354251" y="308943"/>
                </a:lnTo>
                <a:lnTo>
                  <a:pt x="1326730" y="307087"/>
                </a:lnTo>
                <a:lnTo>
                  <a:pt x="1309794" y="299746"/>
                </a:lnTo>
                <a:lnTo>
                  <a:pt x="1301798" y="288598"/>
                </a:lnTo>
                <a:lnTo>
                  <a:pt x="1301100" y="275321"/>
                </a:lnTo>
                <a:lnTo>
                  <a:pt x="1306959" y="259995"/>
                </a:lnTo>
                <a:lnTo>
                  <a:pt x="1340228" y="240114"/>
                </a:lnTo>
                <a:lnTo>
                  <a:pt x="1388663" y="233469"/>
                </a:lnTo>
                <a:lnTo>
                  <a:pt x="1407174" y="232706"/>
                </a:lnTo>
                <a:lnTo>
                  <a:pt x="1540946" y="232706"/>
                </a:lnTo>
                <a:lnTo>
                  <a:pt x="1545100" y="221840"/>
                </a:lnTo>
                <a:lnTo>
                  <a:pt x="1553847" y="199082"/>
                </a:lnTo>
                <a:lnTo>
                  <a:pt x="1556020" y="186350"/>
                </a:lnTo>
                <a:lnTo>
                  <a:pt x="1468697" y="186350"/>
                </a:lnTo>
                <a:lnTo>
                  <a:pt x="1448839" y="185175"/>
                </a:lnTo>
                <a:lnTo>
                  <a:pt x="1423309" y="184410"/>
                </a:lnTo>
                <a:close/>
              </a:path>
              <a:path w="2170430" h="855344" extrusionOk="0">
                <a:moveTo>
                  <a:pt x="1059799" y="96866"/>
                </a:moveTo>
                <a:lnTo>
                  <a:pt x="1007436" y="103191"/>
                </a:lnTo>
                <a:lnTo>
                  <a:pt x="959876" y="120840"/>
                </a:lnTo>
                <a:lnTo>
                  <a:pt x="918706" y="147825"/>
                </a:lnTo>
                <a:lnTo>
                  <a:pt x="885518" y="182155"/>
                </a:lnTo>
                <a:lnTo>
                  <a:pt x="861899" y="221840"/>
                </a:lnTo>
                <a:lnTo>
                  <a:pt x="849439" y="264892"/>
                </a:lnTo>
                <a:lnTo>
                  <a:pt x="848571" y="285107"/>
                </a:lnTo>
                <a:lnTo>
                  <a:pt x="851805" y="303812"/>
                </a:lnTo>
                <a:lnTo>
                  <a:pt x="883172" y="346577"/>
                </a:lnTo>
                <a:lnTo>
                  <a:pt x="919214" y="359336"/>
                </a:lnTo>
                <a:lnTo>
                  <a:pt x="940577" y="361486"/>
                </a:lnTo>
                <a:lnTo>
                  <a:pt x="972889" y="360834"/>
                </a:lnTo>
                <a:lnTo>
                  <a:pt x="1003998" y="355634"/>
                </a:lnTo>
                <a:lnTo>
                  <a:pt x="1034092" y="345355"/>
                </a:lnTo>
                <a:lnTo>
                  <a:pt x="1063359" y="329466"/>
                </a:lnTo>
                <a:lnTo>
                  <a:pt x="1141044" y="329466"/>
                </a:lnTo>
                <a:lnTo>
                  <a:pt x="1147150" y="313383"/>
                </a:lnTo>
                <a:lnTo>
                  <a:pt x="984545" y="313383"/>
                </a:lnTo>
                <a:lnTo>
                  <a:pt x="955083" y="304745"/>
                </a:lnTo>
                <a:lnTo>
                  <a:pt x="943093" y="282742"/>
                </a:lnTo>
                <a:lnTo>
                  <a:pt x="944473" y="253235"/>
                </a:lnTo>
                <a:lnTo>
                  <a:pt x="955121" y="222087"/>
                </a:lnTo>
                <a:lnTo>
                  <a:pt x="976853" y="188756"/>
                </a:lnTo>
                <a:lnTo>
                  <a:pt x="1003753" y="165347"/>
                </a:lnTo>
                <a:lnTo>
                  <a:pt x="1031911" y="151339"/>
                </a:lnTo>
                <a:lnTo>
                  <a:pt x="1057412" y="146215"/>
                </a:lnTo>
                <a:lnTo>
                  <a:pt x="1210614" y="146215"/>
                </a:lnTo>
                <a:lnTo>
                  <a:pt x="1224515" y="109598"/>
                </a:lnTo>
                <a:lnTo>
                  <a:pt x="1183858" y="109598"/>
                </a:lnTo>
                <a:lnTo>
                  <a:pt x="1155509" y="107609"/>
                </a:lnTo>
                <a:lnTo>
                  <a:pt x="1132752" y="103232"/>
                </a:lnTo>
                <a:lnTo>
                  <a:pt x="1104533" y="98855"/>
                </a:lnTo>
                <a:lnTo>
                  <a:pt x="1059799" y="96866"/>
                </a:lnTo>
                <a:close/>
              </a:path>
              <a:path w="2170430" h="855344" extrusionOk="0">
                <a:moveTo>
                  <a:pt x="314251" y="0"/>
                </a:moveTo>
                <a:lnTo>
                  <a:pt x="264188" y="3125"/>
                </a:lnTo>
                <a:lnTo>
                  <a:pt x="215774" y="12183"/>
                </a:lnTo>
                <a:lnTo>
                  <a:pt x="169933" y="26700"/>
                </a:lnTo>
                <a:lnTo>
                  <a:pt x="127583" y="46200"/>
                </a:lnTo>
                <a:lnTo>
                  <a:pt x="89647" y="70206"/>
                </a:lnTo>
                <a:lnTo>
                  <a:pt x="57046" y="98244"/>
                </a:lnTo>
                <a:lnTo>
                  <a:pt x="30700" y="129839"/>
                </a:lnTo>
                <a:lnTo>
                  <a:pt x="11531" y="164514"/>
                </a:lnTo>
                <a:lnTo>
                  <a:pt x="459" y="201794"/>
                </a:lnTo>
                <a:lnTo>
                  <a:pt x="0" y="248866"/>
                </a:lnTo>
                <a:lnTo>
                  <a:pt x="14762" y="288100"/>
                </a:lnTo>
                <a:lnTo>
                  <a:pt x="42370" y="319174"/>
                </a:lnTo>
                <a:lnTo>
                  <a:pt x="80447" y="341768"/>
                </a:lnTo>
                <a:lnTo>
                  <a:pt x="126614" y="355561"/>
                </a:lnTo>
                <a:lnTo>
                  <a:pt x="178496" y="360229"/>
                </a:lnTo>
                <a:lnTo>
                  <a:pt x="200680" y="359420"/>
                </a:lnTo>
                <a:lnTo>
                  <a:pt x="245393" y="353736"/>
                </a:lnTo>
                <a:lnTo>
                  <a:pt x="286402" y="304231"/>
                </a:lnTo>
                <a:lnTo>
                  <a:pt x="207238" y="304231"/>
                </a:lnTo>
                <a:lnTo>
                  <a:pt x="154042" y="295365"/>
                </a:lnTo>
                <a:lnTo>
                  <a:pt x="120762" y="272083"/>
                </a:lnTo>
                <a:lnTo>
                  <a:pt x="105155" y="239357"/>
                </a:lnTo>
                <a:lnTo>
                  <a:pt x="105029" y="212569"/>
                </a:lnTo>
                <a:lnTo>
                  <a:pt x="105097" y="201794"/>
                </a:lnTo>
                <a:lnTo>
                  <a:pt x="117647" y="162496"/>
                </a:lnTo>
                <a:lnTo>
                  <a:pt x="139778" y="127362"/>
                </a:lnTo>
                <a:lnTo>
                  <a:pt x="169975" y="97956"/>
                </a:lnTo>
                <a:lnTo>
                  <a:pt x="206844" y="75472"/>
                </a:lnTo>
                <a:lnTo>
                  <a:pt x="248990" y="61105"/>
                </a:lnTo>
                <a:lnTo>
                  <a:pt x="295016" y="56050"/>
                </a:lnTo>
                <a:lnTo>
                  <a:pt x="381830" y="56050"/>
                </a:lnTo>
                <a:lnTo>
                  <a:pt x="401714" y="17266"/>
                </a:lnTo>
                <a:lnTo>
                  <a:pt x="382528" y="10071"/>
                </a:lnTo>
                <a:lnTo>
                  <a:pt x="360806" y="4635"/>
                </a:lnTo>
                <a:lnTo>
                  <a:pt x="337672" y="1198"/>
                </a:lnTo>
                <a:lnTo>
                  <a:pt x="314251" y="0"/>
                </a:lnTo>
                <a:close/>
              </a:path>
              <a:path w="2170430" h="855344" extrusionOk="0">
                <a:moveTo>
                  <a:pt x="891584" y="7277"/>
                </a:moveTo>
                <a:lnTo>
                  <a:pt x="801325" y="7277"/>
                </a:lnTo>
                <a:lnTo>
                  <a:pt x="665350" y="358083"/>
                </a:lnTo>
                <a:lnTo>
                  <a:pt x="755588" y="358083"/>
                </a:lnTo>
                <a:lnTo>
                  <a:pt x="891584" y="7277"/>
                </a:lnTo>
                <a:close/>
              </a:path>
              <a:path w="2170430" h="855344" extrusionOk="0">
                <a:moveTo>
                  <a:pt x="1508897" y="351067"/>
                </a:moveTo>
                <a:lnTo>
                  <a:pt x="1439641" y="351067"/>
                </a:lnTo>
                <a:lnTo>
                  <a:pt x="1470767" y="351585"/>
                </a:lnTo>
                <a:lnTo>
                  <a:pt x="1492794" y="354061"/>
                </a:lnTo>
                <a:lnTo>
                  <a:pt x="1505887" y="356794"/>
                </a:lnTo>
                <a:lnTo>
                  <a:pt x="1510214" y="358083"/>
                </a:lnTo>
                <a:lnTo>
                  <a:pt x="1508897" y="351067"/>
                </a:lnTo>
                <a:close/>
              </a:path>
              <a:path w="2170430" h="855344" extrusionOk="0">
                <a:moveTo>
                  <a:pt x="657069" y="140864"/>
                </a:moveTo>
                <a:lnTo>
                  <a:pt x="534904" y="140864"/>
                </a:lnTo>
                <a:lnTo>
                  <a:pt x="546469" y="141740"/>
                </a:lnTo>
                <a:lnTo>
                  <a:pt x="556436" y="144354"/>
                </a:lnTo>
                <a:lnTo>
                  <a:pt x="580244" y="174632"/>
                </a:lnTo>
                <a:lnTo>
                  <a:pt x="581011" y="187229"/>
                </a:lnTo>
                <a:lnTo>
                  <a:pt x="579300" y="201208"/>
                </a:lnTo>
                <a:lnTo>
                  <a:pt x="555090" y="267412"/>
                </a:lnTo>
                <a:lnTo>
                  <a:pt x="523235" y="302934"/>
                </a:lnTo>
                <a:lnTo>
                  <a:pt x="493165" y="317278"/>
                </a:lnTo>
                <a:lnTo>
                  <a:pt x="474309" y="319948"/>
                </a:lnTo>
                <a:lnTo>
                  <a:pt x="598343" y="319948"/>
                </a:lnTo>
                <a:lnTo>
                  <a:pt x="634695" y="286467"/>
                </a:lnTo>
                <a:lnTo>
                  <a:pt x="658063" y="250692"/>
                </a:lnTo>
                <a:lnTo>
                  <a:pt x="671821" y="212569"/>
                </a:lnTo>
                <a:lnTo>
                  <a:pt x="672589" y="172052"/>
                </a:lnTo>
                <a:lnTo>
                  <a:pt x="657069" y="140864"/>
                </a:lnTo>
                <a:close/>
              </a:path>
              <a:path w="2170430" h="855344" extrusionOk="0">
                <a:moveTo>
                  <a:pt x="1210614" y="146215"/>
                </a:moveTo>
                <a:lnTo>
                  <a:pt x="1057412" y="146215"/>
                </a:lnTo>
                <a:lnTo>
                  <a:pt x="1073764" y="146472"/>
                </a:lnTo>
                <a:lnTo>
                  <a:pt x="1088695" y="148979"/>
                </a:lnTo>
                <a:lnTo>
                  <a:pt x="1102205" y="154361"/>
                </a:lnTo>
                <a:lnTo>
                  <a:pt x="1114300" y="163241"/>
                </a:lnTo>
                <a:lnTo>
                  <a:pt x="1089126" y="232316"/>
                </a:lnTo>
                <a:lnTo>
                  <a:pt x="1059356" y="276234"/>
                </a:lnTo>
                <a:lnTo>
                  <a:pt x="1029198" y="300628"/>
                </a:lnTo>
                <a:lnTo>
                  <a:pt x="1002858" y="311133"/>
                </a:lnTo>
                <a:lnTo>
                  <a:pt x="984545" y="313383"/>
                </a:lnTo>
                <a:lnTo>
                  <a:pt x="1147150" y="313383"/>
                </a:lnTo>
                <a:lnTo>
                  <a:pt x="1210614" y="146215"/>
                </a:lnTo>
                <a:close/>
              </a:path>
              <a:path w="2170430" h="855344" extrusionOk="0">
                <a:moveTo>
                  <a:pt x="1540946" y="232706"/>
                </a:moveTo>
                <a:lnTo>
                  <a:pt x="1407174" y="232706"/>
                </a:lnTo>
                <a:lnTo>
                  <a:pt x="1427380" y="232753"/>
                </a:lnTo>
                <a:lnTo>
                  <a:pt x="1450426" y="233689"/>
                </a:lnTo>
                <a:lnTo>
                  <a:pt x="1428322" y="291519"/>
                </a:lnTo>
                <a:lnTo>
                  <a:pt x="1373998" y="307129"/>
                </a:lnTo>
                <a:lnTo>
                  <a:pt x="1354251" y="308943"/>
                </a:lnTo>
                <a:lnTo>
                  <a:pt x="1512932" y="308943"/>
                </a:lnTo>
                <a:lnTo>
                  <a:pt x="1518727" y="290851"/>
                </a:lnTo>
                <a:lnTo>
                  <a:pt x="1540946" y="232706"/>
                </a:lnTo>
                <a:close/>
              </a:path>
              <a:path w="2170430" h="855344" extrusionOk="0">
                <a:moveTo>
                  <a:pt x="295204" y="284452"/>
                </a:moveTo>
                <a:lnTo>
                  <a:pt x="278951" y="290851"/>
                </a:lnTo>
                <a:lnTo>
                  <a:pt x="256884" y="297282"/>
                </a:lnTo>
                <a:lnTo>
                  <a:pt x="231985" y="302243"/>
                </a:lnTo>
                <a:lnTo>
                  <a:pt x="207238" y="304231"/>
                </a:lnTo>
                <a:lnTo>
                  <a:pt x="286402" y="304231"/>
                </a:lnTo>
                <a:lnTo>
                  <a:pt x="295204" y="284452"/>
                </a:lnTo>
                <a:close/>
              </a:path>
              <a:path w="2170430" h="855344" extrusionOk="0">
                <a:moveTo>
                  <a:pt x="1554822" y="146456"/>
                </a:moveTo>
                <a:lnTo>
                  <a:pt x="1414238" y="146456"/>
                </a:lnTo>
                <a:lnTo>
                  <a:pt x="1450348" y="151031"/>
                </a:lnTo>
                <a:lnTo>
                  <a:pt x="1466991" y="161683"/>
                </a:lnTo>
                <a:lnTo>
                  <a:pt x="1470872" y="174695"/>
                </a:lnTo>
                <a:lnTo>
                  <a:pt x="1468697" y="186350"/>
                </a:lnTo>
                <a:lnTo>
                  <a:pt x="1556020" y="186350"/>
                </a:lnTo>
                <a:lnTo>
                  <a:pt x="1560465" y="160308"/>
                </a:lnTo>
                <a:lnTo>
                  <a:pt x="1554822" y="146456"/>
                </a:lnTo>
                <a:close/>
              </a:path>
              <a:path w="2170430" h="855344" extrusionOk="0">
                <a:moveTo>
                  <a:pt x="1424741" y="94258"/>
                </a:moveTo>
                <a:lnTo>
                  <a:pt x="1384352" y="95231"/>
                </a:lnTo>
                <a:lnTo>
                  <a:pt x="1324784" y="101300"/>
                </a:lnTo>
                <a:lnTo>
                  <a:pt x="1277007" y="164675"/>
                </a:lnTo>
                <a:lnTo>
                  <a:pt x="1297953" y="158916"/>
                </a:lnTo>
                <a:lnTo>
                  <a:pt x="1328020" y="152848"/>
                </a:lnTo>
                <a:lnTo>
                  <a:pt x="1366888" y="148139"/>
                </a:lnTo>
                <a:lnTo>
                  <a:pt x="1414238" y="146456"/>
                </a:lnTo>
                <a:lnTo>
                  <a:pt x="1554822" y="146456"/>
                </a:lnTo>
                <a:lnTo>
                  <a:pt x="1548455" y="130828"/>
                </a:lnTo>
                <a:lnTo>
                  <a:pt x="1520224" y="110252"/>
                </a:lnTo>
                <a:lnTo>
                  <a:pt x="1478183" y="98192"/>
                </a:lnTo>
                <a:lnTo>
                  <a:pt x="1424741" y="94258"/>
                </a:lnTo>
                <a:close/>
              </a:path>
              <a:path w="2170430" h="855344" extrusionOk="0">
                <a:moveTo>
                  <a:pt x="1227186" y="102562"/>
                </a:moveTo>
                <a:lnTo>
                  <a:pt x="1212009" y="106630"/>
                </a:lnTo>
                <a:lnTo>
                  <a:pt x="1202436" y="108719"/>
                </a:lnTo>
                <a:lnTo>
                  <a:pt x="1194406" y="109488"/>
                </a:lnTo>
                <a:lnTo>
                  <a:pt x="1183858" y="109598"/>
                </a:lnTo>
                <a:lnTo>
                  <a:pt x="1224515" y="109598"/>
                </a:lnTo>
                <a:lnTo>
                  <a:pt x="1227186" y="102562"/>
                </a:lnTo>
                <a:close/>
              </a:path>
              <a:path w="2170430" h="855344" extrusionOk="0">
                <a:moveTo>
                  <a:pt x="381830" y="56050"/>
                </a:moveTo>
                <a:lnTo>
                  <a:pt x="295016" y="56050"/>
                </a:lnTo>
                <a:lnTo>
                  <a:pt x="316429" y="57073"/>
                </a:lnTo>
                <a:lnTo>
                  <a:pt x="336719" y="60050"/>
                </a:lnTo>
                <a:lnTo>
                  <a:pt x="355905" y="64841"/>
                </a:lnTo>
                <a:lnTo>
                  <a:pt x="374008" y="71306"/>
                </a:lnTo>
                <a:lnTo>
                  <a:pt x="381830" y="5605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92" name="Google Shape;392;p50"/>
          <p:cNvSpPr/>
          <p:nvPr/>
        </p:nvSpPr>
        <p:spPr>
          <a:xfrm>
            <a:off x="4027544" y="3930678"/>
            <a:ext cx="2151070" cy="1699686"/>
          </a:xfrm>
          <a:custGeom>
            <a:avLst/>
            <a:gdLst/>
            <a:ahLst/>
            <a:cxnLst/>
            <a:rect l="l" t="t" r="r" b="b"/>
            <a:pathLst>
              <a:path w="2493009" h="1967229" extrusionOk="0">
                <a:moveTo>
                  <a:pt x="1327277" y="551878"/>
                </a:moveTo>
                <a:lnTo>
                  <a:pt x="1325092" y="496760"/>
                </a:lnTo>
                <a:lnTo>
                  <a:pt x="1318577" y="443826"/>
                </a:lnTo>
                <a:lnTo>
                  <a:pt x="1307782" y="393217"/>
                </a:lnTo>
                <a:lnTo>
                  <a:pt x="1292758" y="345033"/>
                </a:lnTo>
                <a:lnTo>
                  <a:pt x="1273556" y="299427"/>
                </a:lnTo>
                <a:lnTo>
                  <a:pt x="1250188" y="256425"/>
                </a:lnTo>
                <a:lnTo>
                  <a:pt x="1222857" y="216408"/>
                </a:lnTo>
                <a:lnTo>
                  <a:pt x="1191463" y="179235"/>
                </a:lnTo>
                <a:lnTo>
                  <a:pt x="1156093" y="145135"/>
                </a:lnTo>
                <a:lnTo>
                  <a:pt x="1122083" y="117995"/>
                </a:lnTo>
                <a:lnTo>
                  <a:pt x="1110538" y="110299"/>
                </a:lnTo>
                <a:lnTo>
                  <a:pt x="1110538" y="557822"/>
                </a:lnTo>
                <a:lnTo>
                  <a:pt x="1108354" y="608876"/>
                </a:lnTo>
                <a:lnTo>
                  <a:pt x="1101813" y="656348"/>
                </a:lnTo>
                <a:lnTo>
                  <a:pt x="1090942" y="700189"/>
                </a:lnTo>
                <a:lnTo>
                  <a:pt x="1075804" y="740384"/>
                </a:lnTo>
                <a:lnTo>
                  <a:pt x="1056411" y="776897"/>
                </a:lnTo>
                <a:lnTo>
                  <a:pt x="1032789" y="809701"/>
                </a:lnTo>
                <a:lnTo>
                  <a:pt x="1004989" y="838758"/>
                </a:lnTo>
                <a:lnTo>
                  <a:pt x="973048" y="864031"/>
                </a:lnTo>
                <a:lnTo>
                  <a:pt x="936980" y="885507"/>
                </a:lnTo>
                <a:lnTo>
                  <a:pt x="896835" y="903147"/>
                </a:lnTo>
                <a:lnTo>
                  <a:pt x="852639" y="916927"/>
                </a:lnTo>
                <a:lnTo>
                  <a:pt x="804443" y="926807"/>
                </a:lnTo>
                <a:lnTo>
                  <a:pt x="752246" y="932751"/>
                </a:lnTo>
                <a:lnTo>
                  <a:pt x="696125" y="934745"/>
                </a:lnTo>
                <a:lnTo>
                  <a:pt x="209321" y="934745"/>
                </a:lnTo>
                <a:lnTo>
                  <a:pt x="209321" y="182740"/>
                </a:lnTo>
                <a:lnTo>
                  <a:pt x="706691" y="182740"/>
                </a:lnTo>
                <a:lnTo>
                  <a:pt x="759307" y="184873"/>
                </a:lnTo>
                <a:lnTo>
                  <a:pt x="808697" y="191198"/>
                </a:lnTo>
                <a:lnTo>
                  <a:pt x="854748" y="201612"/>
                </a:lnTo>
                <a:lnTo>
                  <a:pt x="897356" y="216027"/>
                </a:lnTo>
                <a:lnTo>
                  <a:pt x="936421" y="234327"/>
                </a:lnTo>
                <a:lnTo>
                  <a:pt x="971816" y="256425"/>
                </a:lnTo>
                <a:lnTo>
                  <a:pt x="1003452" y="282219"/>
                </a:lnTo>
                <a:lnTo>
                  <a:pt x="1031227" y="311607"/>
                </a:lnTo>
                <a:lnTo>
                  <a:pt x="1055014" y="344487"/>
                </a:lnTo>
                <a:lnTo>
                  <a:pt x="1074712" y="380758"/>
                </a:lnTo>
                <a:lnTo>
                  <a:pt x="1090231" y="420331"/>
                </a:lnTo>
                <a:lnTo>
                  <a:pt x="1101445" y="463105"/>
                </a:lnTo>
                <a:lnTo>
                  <a:pt x="1108240" y="508965"/>
                </a:lnTo>
                <a:lnTo>
                  <a:pt x="1110538" y="557822"/>
                </a:lnTo>
                <a:lnTo>
                  <a:pt x="1110538" y="110299"/>
                </a:lnTo>
                <a:lnTo>
                  <a:pt x="1046416" y="71920"/>
                </a:lnTo>
                <a:lnTo>
                  <a:pt x="1004963" y="53035"/>
                </a:lnTo>
                <a:lnTo>
                  <a:pt x="961224" y="36957"/>
                </a:lnTo>
                <a:lnTo>
                  <a:pt x="915314" y="23736"/>
                </a:lnTo>
                <a:lnTo>
                  <a:pt x="867308" y="13398"/>
                </a:lnTo>
                <a:lnTo>
                  <a:pt x="817321" y="5981"/>
                </a:lnTo>
                <a:lnTo>
                  <a:pt x="765454" y="1498"/>
                </a:lnTo>
                <a:lnTo>
                  <a:pt x="711809" y="0"/>
                </a:lnTo>
                <a:lnTo>
                  <a:pt x="0" y="0"/>
                </a:lnTo>
                <a:lnTo>
                  <a:pt x="0" y="1934108"/>
                </a:lnTo>
                <a:lnTo>
                  <a:pt x="209321" y="1934108"/>
                </a:lnTo>
                <a:lnTo>
                  <a:pt x="209321" y="1923618"/>
                </a:lnTo>
                <a:lnTo>
                  <a:pt x="209321" y="1117498"/>
                </a:lnTo>
                <a:lnTo>
                  <a:pt x="694270" y="1117498"/>
                </a:lnTo>
                <a:lnTo>
                  <a:pt x="749033" y="1116037"/>
                </a:lnTo>
                <a:lnTo>
                  <a:pt x="801725" y="1111681"/>
                </a:lnTo>
                <a:lnTo>
                  <a:pt x="852284" y="1104480"/>
                </a:lnTo>
                <a:lnTo>
                  <a:pt x="900633" y="1094498"/>
                </a:lnTo>
                <a:lnTo>
                  <a:pt x="946734" y="1081786"/>
                </a:lnTo>
                <a:lnTo>
                  <a:pt x="990523" y="1066393"/>
                </a:lnTo>
                <a:lnTo>
                  <a:pt x="1031925" y="1048397"/>
                </a:lnTo>
                <a:lnTo>
                  <a:pt x="1070876" y="1027823"/>
                </a:lnTo>
                <a:lnTo>
                  <a:pt x="1107338" y="1004735"/>
                </a:lnTo>
                <a:lnTo>
                  <a:pt x="1141234" y="979208"/>
                </a:lnTo>
                <a:lnTo>
                  <a:pt x="1172502" y="951268"/>
                </a:lnTo>
                <a:lnTo>
                  <a:pt x="1201077" y="920978"/>
                </a:lnTo>
                <a:lnTo>
                  <a:pt x="1226908" y="888403"/>
                </a:lnTo>
                <a:lnTo>
                  <a:pt x="1249934" y="853592"/>
                </a:lnTo>
                <a:lnTo>
                  <a:pt x="1270088" y="816597"/>
                </a:lnTo>
                <a:lnTo>
                  <a:pt x="1287297" y="777481"/>
                </a:lnTo>
                <a:lnTo>
                  <a:pt x="1301534" y="736282"/>
                </a:lnTo>
                <a:lnTo>
                  <a:pt x="1312697" y="693077"/>
                </a:lnTo>
                <a:lnTo>
                  <a:pt x="1320761" y="647903"/>
                </a:lnTo>
                <a:lnTo>
                  <a:pt x="1325638" y="600824"/>
                </a:lnTo>
                <a:lnTo>
                  <a:pt x="1327277" y="551878"/>
                </a:lnTo>
                <a:close/>
              </a:path>
              <a:path w="2493009" h="1967229" extrusionOk="0">
                <a:moveTo>
                  <a:pt x="2492502" y="1154366"/>
                </a:moveTo>
                <a:lnTo>
                  <a:pt x="2490825" y="1103566"/>
                </a:lnTo>
                <a:lnTo>
                  <a:pt x="2485834" y="1052766"/>
                </a:lnTo>
                <a:lnTo>
                  <a:pt x="2479471" y="1013320"/>
                </a:lnTo>
                <a:lnTo>
                  <a:pt x="2479471" y="1264437"/>
                </a:lnTo>
                <a:lnTo>
                  <a:pt x="2479205" y="1268666"/>
                </a:lnTo>
                <a:lnTo>
                  <a:pt x="1483410" y="1268666"/>
                </a:lnTo>
                <a:lnTo>
                  <a:pt x="1483258" y="1264437"/>
                </a:lnTo>
                <a:lnTo>
                  <a:pt x="2479471" y="1264437"/>
                </a:lnTo>
                <a:lnTo>
                  <a:pt x="2479471" y="1013320"/>
                </a:lnTo>
                <a:lnTo>
                  <a:pt x="2466352" y="951166"/>
                </a:lnTo>
                <a:lnTo>
                  <a:pt x="2452039" y="900366"/>
                </a:lnTo>
                <a:lnTo>
                  <a:pt x="2434806" y="849566"/>
                </a:lnTo>
                <a:lnTo>
                  <a:pt x="2414765" y="811466"/>
                </a:lnTo>
                <a:lnTo>
                  <a:pt x="2398992" y="785088"/>
                </a:lnTo>
                <a:lnTo>
                  <a:pt x="2385466" y="760971"/>
                </a:lnTo>
                <a:lnTo>
                  <a:pt x="2362327" y="725881"/>
                </a:lnTo>
                <a:lnTo>
                  <a:pt x="2336495" y="692518"/>
                </a:lnTo>
                <a:lnTo>
                  <a:pt x="2307856" y="661111"/>
                </a:lnTo>
                <a:lnTo>
                  <a:pt x="2304135" y="657682"/>
                </a:lnTo>
                <a:lnTo>
                  <a:pt x="2292654" y="645020"/>
                </a:lnTo>
                <a:lnTo>
                  <a:pt x="2292654" y="1116266"/>
                </a:lnTo>
                <a:lnTo>
                  <a:pt x="1497355" y="1116266"/>
                </a:lnTo>
                <a:lnTo>
                  <a:pt x="1505140" y="1065466"/>
                </a:lnTo>
                <a:lnTo>
                  <a:pt x="1515732" y="1014666"/>
                </a:lnTo>
                <a:lnTo>
                  <a:pt x="1529118" y="963866"/>
                </a:lnTo>
                <a:lnTo>
                  <a:pt x="1545297" y="913066"/>
                </a:lnTo>
                <a:lnTo>
                  <a:pt x="1564271" y="874966"/>
                </a:lnTo>
                <a:lnTo>
                  <a:pt x="1586014" y="836866"/>
                </a:lnTo>
                <a:lnTo>
                  <a:pt x="1610525" y="798766"/>
                </a:lnTo>
                <a:lnTo>
                  <a:pt x="1667827" y="747966"/>
                </a:lnTo>
                <a:lnTo>
                  <a:pt x="1700618" y="722566"/>
                </a:lnTo>
                <a:lnTo>
                  <a:pt x="1774405" y="697166"/>
                </a:lnTo>
                <a:lnTo>
                  <a:pt x="1815401" y="684466"/>
                </a:lnTo>
                <a:lnTo>
                  <a:pt x="1859127" y="684466"/>
                </a:lnTo>
                <a:lnTo>
                  <a:pt x="1905558" y="671766"/>
                </a:lnTo>
                <a:lnTo>
                  <a:pt x="1835467" y="671766"/>
                </a:lnTo>
                <a:lnTo>
                  <a:pt x="1854187" y="668921"/>
                </a:lnTo>
                <a:lnTo>
                  <a:pt x="1905571" y="666470"/>
                </a:lnTo>
                <a:lnTo>
                  <a:pt x="1955114" y="669112"/>
                </a:lnTo>
                <a:lnTo>
                  <a:pt x="1970963" y="671766"/>
                </a:lnTo>
                <a:lnTo>
                  <a:pt x="1905558" y="671766"/>
                </a:lnTo>
                <a:lnTo>
                  <a:pt x="1953768" y="684466"/>
                </a:lnTo>
                <a:lnTo>
                  <a:pt x="1999411" y="684466"/>
                </a:lnTo>
                <a:lnTo>
                  <a:pt x="2042325" y="697166"/>
                </a:lnTo>
                <a:lnTo>
                  <a:pt x="2082368" y="722566"/>
                </a:lnTo>
                <a:lnTo>
                  <a:pt x="2119401" y="735266"/>
                </a:lnTo>
                <a:lnTo>
                  <a:pt x="2153272" y="773366"/>
                </a:lnTo>
                <a:lnTo>
                  <a:pt x="2183828" y="798766"/>
                </a:lnTo>
                <a:lnTo>
                  <a:pt x="2210930" y="836866"/>
                </a:lnTo>
                <a:lnTo>
                  <a:pt x="2234425" y="874966"/>
                </a:lnTo>
                <a:lnTo>
                  <a:pt x="2254161" y="913066"/>
                </a:lnTo>
                <a:lnTo>
                  <a:pt x="2270010" y="963866"/>
                </a:lnTo>
                <a:lnTo>
                  <a:pt x="2281796" y="1014666"/>
                </a:lnTo>
                <a:lnTo>
                  <a:pt x="2289403" y="1065466"/>
                </a:lnTo>
                <a:lnTo>
                  <a:pt x="2292654" y="1116266"/>
                </a:lnTo>
                <a:lnTo>
                  <a:pt x="2292654" y="645020"/>
                </a:lnTo>
                <a:lnTo>
                  <a:pt x="2270874" y="620966"/>
                </a:lnTo>
                <a:lnTo>
                  <a:pt x="2237600" y="598170"/>
                </a:lnTo>
                <a:lnTo>
                  <a:pt x="2237600" y="862101"/>
                </a:lnTo>
                <a:lnTo>
                  <a:pt x="2230653" y="849566"/>
                </a:lnTo>
                <a:lnTo>
                  <a:pt x="2206371" y="811784"/>
                </a:lnTo>
                <a:lnTo>
                  <a:pt x="2209444" y="815594"/>
                </a:lnTo>
                <a:lnTo>
                  <a:pt x="2232368" y="851623"/>
                </a:lnTo>
                <a:lnTo>
                  <a:pt x="2237600" y="862101"/>
                </a:lnTo>
                <a:lnTo>
                  <a:pt x="2237600" y="598170"/>
                </a:lnTo>
                <a:lnTo>
                  <a:pt x="2233815" y="595566"/>
                </a:lnTo>
                <a:lnTo>
                  <a:pt x="2219502" y="590981"/>
                </a:lnTo>
                <a:lnTo>
                  <a:pt x="2204339" y="581279"/>
                </a:lnTo>
                <a:lnTo>
                  <a:pt x="2163673" y="560298"/>
                </a:lnTo>
                <a:lnTo>
                  <a:pt x="2119782" y="542569"/>
                </a:lnTo>
                <a:lnTo>
                  <a:pt x="2107019" y="538721"/>
                </a:lnTo>
                <a:lnTo>
                  <a:pt x="2107019" y="720140"/>
                </a:lnTo>
                <a:lnTo>
                  <a:pt x="2077478" y="709866"/>
                </a:lnTo>
                <a:lnTo>
                  <a:pt x="2048967" y="691426"/>
                </a:lnTo>
                <a:lnTo>
                  <a:pt x="2084057" y="706589"/>
                </a:lnTo>
                <a:lnTo>
                  <a:pt x="2107019" y="720140"/>
                </a:lnTo>
                <a:lnTo>
                  <a:pt x="2107019" y="538721"/>
                </a:lnTo>
                <a:lnTo>
                  <a:pt x="2072563" y="528332"/>
                </a:lnTo>
                <a:lnTo>
                  <a:pt x="2021954" y="517842"/>
                </a:lnTo>
                <a:lnTo>
                  <a:pt x="1993861" y="514489"/>
                </a:lnTo>
                <a:lnTo>
                  <a:pt x="1962746" y="506666"/>
                </a:lnTo>
                <a:lnTo>
                  <a:pt x="1857743" y="506666"/>
                </a:lnTo>
                <a:lnTo>
                  <a:pt x="1828152" y="514223"/>
                </a:lnTo>
                <a:lnTo>
                  <a:pt x="1811451" y="515988"/>
                </a:lnTo>
                <a:lnTo>
                  <a:pt x="1765363" y="524357"/>
                </a:lnTo>
                <a:lnTo>
                  <a:pt x="1721459" y="535863"/>
                </a:lnTo>
                <a:lnTo>
                  <a:pt x="1712468" y="539000"/>
                </a:lnTo>
                <a:lnTo>
                  <a:pt x="1712468" y="709841"/>
                </a:lnTo>
                <a:lnTo>
                  <a:pt x="1694129" y="722566"/>
                </a:lnTo>
                <a:lnTo>
                  <a:pt x="1683080" y="726732"/>
                </a:lnTo>
                <a:lnTo>
                  <a:pt x="1685886" y="724662"/>
                </a:lnTo>
                <a:lnTo>
                  <a:pt x="1712468" y="709841"/>
                </a:lnTo>
                <a:lnTo>
                  <a:pt x="1712468" y="539000"/>
                </a:lnTo>
                <a:lnTo>
                  <a:pt x="1679740" y="550405"/>
                </a:lnTo>
                <a:lnTo>
                  <a:pt x="1640192" y="567867"/>
                </a:lnTo>
                <a:lnTo>
                  <a:pt x="1637538" y="569315"/>
                </a:lnTo>
                <a:lnTo>
                  <a:pt x="1637538" y="763447"/>
                </a:lnTo>
                <a:lnTo>
                  <a:pt x="1629498" y="773366"/>
                </a:lnTo>
                <a:lnTo>
                  <a:pt x="1615757" y="785825"/>
                </a:lnTo>
                <a:lnTo>
                  <a:pt x="1622691" y="777506"/>
                </a:lnTo>
                <a:lnTo>
                  <a:pt x="1637538" y="763447"/>
                </a:lnTo>
                <a:lnTo>
                  <a:pt x="1637538" y="569315"/>
                </a:lnTo>
                <a:lnTo>
                  <a:pt x="1602816" y="588124"/>
                </a:lnTo>
                <a:lnTo>
                  <a:pt x="1598917" y="590664"/>
                </a:lnTo>
                <a:lnTo>
                  <a:pt x="1583245" y="595566"/>
                </a:lnTo>
                <a:lnTo>
                  <a:pt x="1567751" y="610958"/>
                </a:lnTo>
                <a:lnTo>
                  <a:pt x="1567599" y="611060"/>
                </a:lnTo>
                <a:lnTo>
                  <a:pt x="1534553" y="636574"/>
                </a:lnTo>
                <a:lnTo>
                  <a:pt x="1512531" y="656513"/>
                </a:lnTo>
                <a:lnTo>
                  <a:pt x="1508899" y="659066"/>
                </a:lnTo>
                <a:lnTo>
                  <a:pt x="1505724" y="662660"/>
                </a:lnTo>
                <a:lnTo>
                  <a:pt x="1474939" y="694817"/>
                </a:lnTo>
                <a:lnTo>
                  <a:pt x="1448358" y="727329"/>
                </a:lnTo>
                <a:lnTo>
                  <a:pt x="1423924" y="761936"/>
                </a:lnTo>
                <a:lnTo>
                  <a:pt x="1401635" y="798537"/>
                </a:lnTo>
                <a:lnTo>
                  <a:pt x="1398625" y="804278"/>
                </a:lnTo>
                <a:lnTo>
                  <a:pt x="1394129" y="811466"/>
                </a:lnTo>
                <a:lnTo>
                  <a:pt x="1372679" y="849566"/>
                </a:lnTo>
                <a:lnTo>
                  <a:pt x="1353667" y="887666"/>
                </a:lnTo>
                <a:lnTo>
                  <a:pt x="1337094" y="938466"/>
                </a:lnTo>
                <a:lnTo>
                  <a:pt x="1323009" y="989266"/>
                </a:lnTo>
                <a:lnTo>
                  <a:pt x="1311414" y="1040066"/>
                </a:lnTo>
                <a:lnTo>
                  <a:pt x="1302359" y="1090866"/>
                </a:lnTo>
                <a:lnTo>
                  <a:pt x="1295857" y="1141666"/>
                </a:lnTo>
                <a:lnTo>
                  <a:pt x="1291945" y="1192466"/>
                </a:lnTo>
                <a:lnTo>
                  <a:pt x="1290624" y="1255966"/>
                </a:lnTo>
                <a:lnTo>
                  <a:pt x="1291463" y="1294066"/>
                </a:lnTo>
                <a:lnTo>
                  <a:pt x="1293990" y="1332166"/>
                </a:lnTo>
                <a:lnTo>
                  <a:pt x="1298295" y="1382966"/>
                </a:lnTo>
                <a:lnTo>
                  <a:pt x="1304404" y="1421066"/>
                </a:lnTo>
                <a:lnTo>
                  <a:pt x="1312379" y="1459166"/>
                </a:lnTo>
                <a:lnTo>
                  <a:pt x="1322285" y="1509966"/>
                </a:lnTo>
                <a:lnTo>
                  <a:pt x="1334173" y="1548066"/>
                </a:lnTo>
                <a:lnTo>
                  <a:pt x="1348105" y="1586166"/>
                </a:lnTo>
                <a:lnTo>
                  <a:pt x="1364132" y="1624266"/>
                </a:lnTo>
                <a:lnTo>
                  <a:pt x="1382306" y="1662366"/>
                </a:lnTo>
                <a:lnTo>
                  <a:pt x="1402689" y="1700466"/>
                </a:lnTo>
                <a:lnTo>
                  <a:pt x="1425333" y="1738566"/>
                </a:lnTo>
                <a:lnTo>
                  <a:pt x="1450301" y="1776666"/>
                </a:lnTo>
                <a:lnTo>
                  <a:pt x="1507426" y="1827466"/>
                </a:lnTo>
                <a:lnTo>
                  <a:pt x="1539697" y="1865566"/>
                </a:lnTo>
                <a:lnTo>
                  <a:pt x="1574495" y="1890966"/>
                </a:lnTo>
                <a:lnTo>
                  <a:pt x="1611909" y="1903666"/>
                </a:lnTo>
                <a:lnTo>
                  <a:pt x="1651977" y="1929066"/>
                </a:lnTo>
                <a:lnTo>
                  <a:pt x="1694751" y="1941766"/>
                </a:lnTo>
                <a:lnTo>
                  <a:pt x="1740306" y="1954466"/>
                </a:lnTo>
                <a:lnTo>
                  <a:pt x="1788668" y="1967166"/>
                </a:lnTo>
                <a:lnTo>
                  <a:pt x="1842109" y="1967166"/>
                </a:lnTo>
                <a:lnTo>
                  <a:pt x="1791995" y="1954466"/>
                </a:lnTo>
                <a:lnTo>
                  <a:pt x="1791665" y="1954390"/>
                </a:lnTo>
                <a:lnTo>
                  <a:pt x="1839709" y="1959889"/>
                </a:lnTo>
                <a:lnTo>
                  <a:pt x="1894090" y="1961896"/>
                </a:lnTo>
                <a:lnTo>
                  <a:pt x="1929079" y="1960537"/>
                </a:lnTo>
                <a:lnTo>
                  <a:pt x="1894116" y="1967166"/>
                </a:lnTo>
                <a:lnTo>
                  <a:pt x="2026793" y="1967166"/>
                </a:lnTo>
                <a:lnTo>
                  <a:pt x="2085035" y="1954466"/>
                </a:lnTo>
                <a:lnTo>
                  <a:pt x="2138172" y="1929066"/>
                </a:lnTo>
                <a:lnTo>
                  <a:pt x="2186444" y="1903666"/>
                </a:lnTo>
                <a:lnTo>
                  <a:pt x="2230082" y="1890966"/>
                </a:lnTo>
                <a:lnTo>
                  <a:pt x="2269312" y="1852866"/>
                </a:lnTo>
                <a:lnTo>
                  <a:pt x="2304364" y="1827466"/>
                </a:lnTo>
                <a:lnTo>
                  <a:pt x="2335492" y="1802066"/>
                </a:lnTo>
                <a:lnTo>
                  <a:pt x="2362885" y="1763966"/>
                </a:lnTo>
                <a:lnTo>
                  <a:pt x="2386812" y="1725866"/>
                </a:lnTo>
                <a:lnTo>
                  <a:pt x="2407488" y="1700466"/>
                </a:lnTo>
                <a:lnTo>
                  <a:pt x="2425128" y="1662366"/>
                </a:lnTo>
                <a:lnTo>
                  <a:pt x="2440000" y="1624266"/>
                </a:lnTo>
                <a:lnTo>
                  <a:pt x="2452306" y="1598866"/>
                </a:lnTo>
                <a:lnTo>
                  <a:pt x="2462276" y="1573466"/>
                </a:lnTo>
                <a:lnTo>
                  <a:pt x="2464397" y="1560766"/>
                </a:lnTo>
                <a:lnTo>
                  <a:pt x="2457018" y="1560766"/>
                </a:lnTo>
                <a:lnTo>
                  <a:pt x="2457246" y="1560118"/>
                </a:lnTo>
                <a:lnTo>
                  <a:pt x="2395042" y="1560118"/>
                </a:lnTo>
                <a:lnTo>
                  <a:pt x="2395042" y="1700352"/>
                </a:lnTo>
                <a:lnTo>
                  <a:pt x="2394877" y="1700606"/>
                </a:lnTo>
                <a:lnTo>
                  <a:pt x="2395042" y="1700352"/>
                </a:lnTo>
                <a:lnTo>
                  <a:pt x="2395042" y="1560118"/>
                </a:lnTo>
                <a:lnTo>
                  <a:pt x="2302726" y="1560118"/>
                </a:lnTo>
                <a:lnTo>
                  <a:pt x="2302726" y="1815617"/>
                </a:lnTo>
                <a:lnTo>
                  <a:pt x="2293213" y="1827466"/>
                </a:lnTo>
                <a:lnTo>
                  <a:pt x="2258847" y="1852866"/>
                </a:lnTo>
                <a:lnTo>
                  <a:pt x="2258593" y="1853044"/>
                </a:lnTo>
                <a:lnTo>
                  <a:pt x="2289022" y="1828711"/>
                </a:lnTo>
                <a:lnTo>
                  <a:pt x="2302726" y="1815617"/>
                </a:lnTo>
                <a:lnTo>
                  <a:pt x="2302726" y="1560118"/>
                </a:lnTo>
                <a:lnTo>
                  <a:pt x="2270341" y="1560118"/>
                </a:lnTo>
                <a:lnTo>
                  <a:pt x="2270036" y="1560766"/>
                </a:lnTo>
                <a:lnTo>
                  <a:pt x="2265565" y="1560766"/>
                </a:lnTo>
                <a:lnTo>
                  <a:pt x="2249093" y="1598866"/>
                </a:lnTo>
                <a:lnTo>
                  <a:pt x="2230005" y="1636966"/>
                </a:lnTo>
                <a:lnTo>
                  <a:pt x="2207615" y="1662366"/>
                </a:lnTo>
                <a:lnTo>
                  <a:pt x="2201595" y="1671066"/>
                </a:lnTo>
                <a:lnTo>
                  <a:pt x="2201595" y="1889531"/>
                </a:lnTo>
                <a:lnTo>
                  <a:pt x="2177897" y="1903666"/>
                </a:lnTo>
                <a:lnTo>
                  <a:pt x="2130882" y="1929066"/>
                </a:lnTo>
                <a:lnTo>
                  <a:pt x="2079205" y="1941766"/>
                </a:lnTo>
                <a:lnTo>
                  <a:pt x="2022665" y="1954466"/>
                </a:lnTo>
                <a:lnTo>
                  <a:pt x="1999107" y="1954466"/>
                </a:lnTo>
                <a:lnTo>
                  <a:pt x="2018995" y="1952040"/>
                </a:lnTo>
                <a:lnTo>
                  <a:pt x="2074456" y="1940293"/>
                </a:lnTo>
                <a:lnTo>
                  <a:pt x="2125510" y="1924507"/>
                </a:lnTo>
                <a:lnTo>
                  <a:pt x="2172322" y="1905076"/>
                </a:lnTo>
                <a:lnTo>
                  <a:pt x="2201595" y="1889531"/>
                </a:lnTo>
                <a:lnTo>
                  <a:pt x="2201595" y="1671066"/>
                </a:lnTo>
                <a:lnTo>
                  <a:pt x="2184552" y="1695653"/>
                </a:lnTo>
                <a:lnTo>
                  <a:pt x="2168169" y="1711147"/>
                </a:lnTo>
                <a:lnTo>
                  <a:pt x="2118118" y="1748193"/>
                </a:lnTo>
                <a:lnTo>
                  <a:pt x="2078050" y="1768386"/>
                </a:lnTo>
                <a:lnTo>
                  <a:pt x="2027250" y="1785162"/>
                </a:lnTo>
                <a:lnTo>
                  <a:pt x="1968309" y="1795907"/>
                </a:lnTo>
                <a:lnTo>
                  <a:pt x="1900478" y="1799704"/>
                </a:lnTo>
                <a:lnTo>
                  <a:pt x="1856930" y="1797519"/>
                </a:lnTo>
                <a:lnTo>
                  <a:pt x="1812150" y="1789366"/>
                </a:lnTo>
                <a:lnTo>
                  <a:pt x="1771243" y="1776666"/>
                </a:lnTo>
                <a:lnTo>
                  <a:pt x="1726260" y="1759496"/>
                </a:lnTo>
                <a:lnTo>
                  <a:pt x="1662836" y="1713166"/>
                </a:lnTo>
                <a:lnTo>
                  <a:pt x="1658251" y="1709420"/>
                </a:lnTo>
                <a:lnTo>
                  <a:pt x="1658251" y="1917674"/>
                </a:lnTo>
                <a:lnTo>
                  <a:pt x="1653768" y="1916366"/>
                </a:lnTo>
                <a:lnTo>
                  <a:pt x="1651889" y="1915236"/>
                </a:lnTo>
                <a:lnTo>
                  <a:pt x="1658251" y="1917674"/>
                </a:lnTo>
                <a:lnTo>
                  <a:pt x="1658251" y="1709420"/>
                </a:lnTo>
                <a:lnTo>
                  <a:pt x="1631823" y="1687766"/>
                </a:lnTo>
                <a:lnTo>
                  <a:pt x="1611287" y="1669338"/>
                </a:lnTo>
                <a:lnTo>
                  <a:pt x="1593507" y="1646453"/>
                </a:lnTo>
                <a:lnTo>
                  <a:pt x="1593507" y="1885035"/>
                </a:lnTo>
                <a:lnTo>
                  <a:pt x="1572475" y="1878266"/>
                </a:lnTo>
                <a:lnTo>
                  <a:pt x="1552816" y="1858124"/>
                </a:lnTo>
                <a:lnTo>
                  <a:pt x="1572412" y="1872348"/>
                </a:lnTo>
                <a:lnTo>
                  <a:pt x="1593507" y="1885035"/>
                </a:lnTo>
                <a:lnTo>
                  <a:pt x="1593507" y="1646453"/>
                </a:lnTo>
                <a:lnTo>
                  <a:pt x="1589214" y="1640916"/>
                </a:lnTo>
                <a:lnTo>
                  <a:pt x="1578114" y="1624266"/>
                </a:lnTo>
                <a:lnTo>
                  <a:pt x="1555635" y="1586166"/>
                </a:lnTo>
                <a:lnTo>
                  <a:pt x="1536204" y="1535366"/>
                </a:lnTo>
                <a:lnTo>
                  <a:pt x="1519936" y="1497266"/>
                </a:lnTo>
                <a:lnTo>
                  <a:pt x="1506931" y="1446466"/>
                </a:lnTo>
                <a:lnTo>
                  <a:pt x="1501749" y="1419161"/>
                </a:lnTo>
                <a:lnTo>
                  <a:pt x="1501749" y="1815630"/>
                </a:lnTo>
                <a:lnTo>
                  <a:pt x="1500581" y="1814766"/>
                </a:lnTo>
                <a:lnTo>
                  <a:pt x="1498498" y="1812315"/>
                </a:lnTo>
                <a:lnTo>
                  <a:pt x="1501749" y="1815630"/>
                </a:lnTo>
                <a:lnTo>
                  <a:pt x="1501749" y="1419161"/>
                </a:lnTo>
                <a:lnTo>
                  <a:pt x="1497291" y="1395666"/>
                </a:lnTo>
                <a:lnTo>
                  <a:pt x="1491132" y="1332166"/>
                </a:lnTo>
                <a:lnTo>
                  <a:pt x="1488554" y="1281366"/>
                </a:lnTo>
                <a:lnTo>
                  <a:pt x="2488869" y="1281366"/>
                </a:lnTo>
                <a:lnTo>
                  <a:pt x="2489276" y="1268666"/>
                </a:lnTo>
                <a:lnTo>
                  <a:pt x="2491143" y="1243266"/>
                </a:lnTo>
                <a:lnTo>
                  <a:pt x="2492108" y="1217866"/>
                </a:lnTo>
                <a:lnTo>
                  <a:pt x="2492451" y="1179766"/>
                </a:lnTo>
                <a:lnTo>
                  <a:pt x="2492502" y="1154366"/>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93" name="Google Shape;393;p50"/>
          <p:cNvSpPr/>
          <p:nvPr/>
        </p:nvSpPr>
        <p:spPr>
          <a:xfrm>
            <a:off x="6310476" y="4365071"/>
            <a:ext cx="581325" cy="1236085"/>
          </a:xfrm>
          <a:custGeom>
            <a:avLst/>
            <a:gdLst/>
            <a:ahLst/>
            <a:cxnLst/>
            <a:rect l="l" t="t" r="r" b="b"/>
            <a:pathLst>
              <a:path w="673734" h="1430654" extrusionOk="0">
                <a:moveTo>
                  <a:pt x="673404" y="0"/>
                </a:moveTo>
                <a:lnTo>
                  <a:pt x="614641" y="4597"/>
                </a:lnTo>
                <a:lnTo>
                  <a:pt x="563435" y="13182"/>
                </a:lnTo>
                <a:lnTo>
                  <a:pt x="514489" y="25895"/>
                </a:lnTo>
                <a:lnTo>
                  <a:pt x="467918" y="42633"/>
                </a:lnTo>
                <a:lnTo>
                  <a:pt x="423887" y="63296"/>
                </a:lnTo>
                <a:lnTo>
                  <a:pt x="382511" y="87807"/>
                </a:lnTo>
                <a:lnTo>
                  <a:pt x="343941" y="116065"/>
                </a:lnTo>
                <a:lnTo>
                  <a:pt x="308305" y="147967"/>
                </a:lnTo>
                <a:lnTo>
                  <a:pt x="275755" y="183413"/>
                </a:lnTo>
                <a:lnTo>
                  <a:pt x="246405" y="222326"/>
                </a:lnTo>
                <a:lnTo>
                  <a:pt x="220421" y="264591"/>
                </a:lnTo>
                <a:lnTo>
                  <a:pt x="197916" y="310121"/>
                </a:lnTo>
                <a:lnTo>
                  <a:pt x="197192" y="213588"/>
                </a:lnTo>
                <a:lnTo>
                  <a:pt x="195884" y="142176"/>
                </a:lnTo>
                <a:lnTo>
                  <a:pt x="194246" y="90182"/>
                </a:lnTo>
                <a:lnTo>
                  <a:pt x="191858" y="43815"/>
                </a:lnTo>
                <a:lnTo>
                  <a:pt x="191122" y="33299"/>
                </a:lnTo>
                <a:lnTo>
                  <a:pt x="0" y="33299"/>
                </a:lnTo>
                <a:lnTo>
                  <a:pt x="152" y="50838"/>
                </a:lnTo>
                <a:lnTo>
                  <a:pt x="1358" y="147967"/>
                </a:lnTo>
                <a:lnTo>
                  <a:pt x="1600" y="167970"/>
                </a:lnTo>
                <a:lnTo>
                  <a:pt x="2095" y="222326"/>
                </a:lnTo>
                <a:lnTo>
                  <a:pt x="2374" y="264591"/>
                </a:lnTo>
                <a:lnTo>
                  <a:pt x="2679" y="334289"/>
                </a:lnTo>
                <a:lnTo>
                  <a:pt x="2806" y="1430413"/>
                </a:lnTo>
                <a:lnTo>
                  <a:pt x="197916" y="1430413"/>
                </a:lnTo>
                <a:lnTo>
                  <a:pt x="197916" y="1419923"/>
                </a:lnTo>
                <a:lnTo>
                  <a:pt x="197916" y="725932"/>
                </a:lnTo>
                <a:lnTo>
                  <a:pt x="199682" y="671055"/>
                </a:lnTo>
                <a:lnTo>
                  <a:pt x="204965" y="618871"/>
                </a:lnTo>
                <a:lnTo>
                  <a:pt x="213690" y="569455"/>
                </a:lnTo>
                <a:lnTo>
                  <a:pt x="225818" y="522859"/>
                </a:lnTo>
                <a:lnTo>
                  <a:pt x="241300" y="479145"/>
                </a:lnTo>
                <a:lnTo>
                  <a:pt x="260070" y="438378"/>
                </a:lnTo>
                <a:lnTo>
                  <a:pt x="282067" y="400596"/>
                </a:lnTo>
                <a:lnTo>
                  <a:pt x="307263" y="365887"/>
                </a:lnTo>
                <a:lnTo>
                  <a:pt x="335584" y="334289"/>
                </a:lnTo>
                <a:lnTo>
                  <a:pt x="366979" y="305879"/>
                </a:lnTo>
                <a:lnTo>
                  <a:pt x="401408" y="280695"/>
                </a:lnTo>
                <a:lnTo>
                  <a:pt x="438797" y="258826"/>
                </a:lnTo>
                <a:lnTo>
                  <a:pt x="479107" y="240309"/>
                </a:lnTo>
                <a:lnTo>
                  <a:pt x="522274" y="225209"/>
                </a:lnTo>
                <a:lnTo>
                  <a:pt x="568248" y="213588"/>
                </a:lnTo>
                <a:lnTo>
                  <a:pt x="616991" y="205511"/>
                </a:lnTo>
                <a:lnTo>
                  <a:pt x="668426" y="201028"/>
                </a:lnTo>
                <a:lnTo>
                  <a:pt x="673404" y="200787"/>
                </a:lnTo>
                <a:lnTo>
                  <a:pt x="673404" y="10998"/>
                </a:lnTo>
                <a:lnTo>
                  <a:pt x="673404" y="0"/>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94" name="Google Shape;394;p50"/>
          <p:cNvSpPr/>
          <p:nvPr/>
        </p:nvSpPr>
        <p:spPr>
          <a:xfrm>
            <a:off x="7032705" y="4398323"/>
            <a:ext cx="159440" cy="1198229"/>
          </a:xfrm>
          <a:custGeom>
            <a:avLst/>
            <a:gdLst/>
            <a:ahLst/>
            <a:cxnLst/>
            <a:rect l="l" t="t" r="r" b="b"/>
            <a:pathLst>
              <a:path w="184784" h="1386839" extrusionOk="0">
                <a:moveTo>
                  <a:pt x="184633" y="0"/>
                </a:moveTo>
                <a:lnTo>
                  <a:pt x="0" y="0"/>
                </a:lnTo>
                <a:lnTo>
                  <a:pt x="0" y="1386617"/>
                </a:lnTo>
                <a:lnTo>
                  <a:pt x="184633" y="1386617"/>
                </a:lnTo>
                <a:lnTo>
                  <a:pt x="184633" y="0"/>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95" name="Google Shape;395;p50"/>
          <p:cNvSpPr/>
          <p:nvPr/>
        </p:nvSpPr>
        <p:spPr>
          <a:xfrm>
            <a:off x="7028176" y="3841610"/>
            <a:ext cx="168753" cy="253471"/>
          </a:xfrm>
          <a:custGeom>
            <a:avLst/>
            <a:gdLst/>
            <a:ahLst/>
            <a:cxnLst/>
            <a:rect l="l" t="t" r="r" b="b"/>
            <a:pathLst>
              <a:path w="195579" h="293370" extrusionOk="0">
                <a:moveTo>
                  <a:pt x="195122" y="0"/>
                </a:moveTo>
                <a:lnTo>
                  <a:pt x="0" y="0"/>
                </a:lnTo>
                <a:lnTo>
                  <a:pt x="0" y="10160"/>
                </a:lnTo>
                <a:lnTo>
                  <a:pt x="0" y="281940"/>
                </a:lnTo>
                <a:lnTo>
                  <a:pt x="0" y="293370"/>
                </a:lnTo>
                <a:lnTo>
                  <a:pt x="195122" y="293370"/>
                </a:lnTo>
                <a:lnTo>
                  <a:pt x="195122" y="282308"/>
                </a:lnTo>
                <a:lnTo>
                  <a:pt x="195122" y="281940"/>
                </a:lnTo>
                <a:lnTo>
                  <a:pt x="195122" y="10160"/>
                </a:lnTo>
                <a:lnTo>
                  <a:pt x="195122" y="0"/>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96" name="Google Shape;396;p50"/>
          <p:cNvSpPr/>
          <p:nvPr/>
        </p:nvSpPr>
        <p:spPr>
          <a:xfrm>
            <a:off x="7028176" y="4393641"/>
            <a:ext cx="168753" cy="1207007"/>
          </a:xfrm>
          <a:custGeom>
            <a:avLst/>
            <a:gdLst/>
            <a:ahLst/>
            <a:cxnLst/>
            <a:rect l="l" t="t" r="r" b="b"/>
            <a:pathLst>
              <a:path w="195579" h="1397000" extrusionOk="0">
                <a:moveTo>
                  <a:pt x="195122" y="10706"/>
                </a:moveTo>
                <a:lnTo>
                  <a:pt x="184632" y="10706"/>
                </a:lnTo>
                <a:lnTo>
                  <a:pt x="184632" y="1386801"/>
                </a:lnTo>
                <a:lnTo>
                  <a:pt x="195122" y="1386801"/>
                </a:lnTo>
                <a:lnTo>
                  <a:pt x="195122" y="10706"/>
                </a:lnTo>
                <a:close/>
              </a:path>
              <a:path w="195579" h="1397000" extrusionOk="0">
                <a:moveTo>
                  <a:pt x="195122" y="0"/>
                </a:moveTo>
                <a:lnTo>
                  <a:pt x="0" y="0"/>
                </a:lnTo>
                <a:lnTo>
                  <a:pt x="0" y="10160"/>
                </a:lnTo>
                <a:lnTo>
                  <a:pt x="0" y="1386840"/>
                </a:lnTo>
                <a:lnTo>
                  <a:pt x="0" y="1397000"/>
                </a:lnTo>
                <a:lnTo>
                  <a:pt x="195122" y="1397000"/>
                </a:lnTo>
                <a:lnTo>
                  <a:pt x="195122" y="1386840"/>
                </a:lnTo>
                <a:lnTo>
                  <a:pt x="10515" y="1386840"/>
                </a:lnTo>
                <a:lnTo>
                  <a:pt x="10515" y="10160"/>
                </a:lnTo>
                <a:lnTo>
                  <a:pt x="195122" y="10160"/>
                </a:lnTo>
                <a:lnTo>
                  <a:pt x="195122" y="0"/>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97" name="Google Shape;397;p50"/>
          <p:cNvSpPr/>
          <p:nvPr/>
        </p:nvSpPr>
        <p:spPr>
          <a:xfrm>
            <a:off x="7336555" y="3906714"/>
            <a:ext cx="2565834" cy="1723827"/>
          </a:xfrm>
          <a:custGeom>
            <a:avLst/>
            <a:gdLst/>
            <a:ahLst/>
            <a:cxnLst/>
            <a:rect l="l" t="t" r="r" b="b"/>
            <a:pathLst>
              <a:path w="2973704" h="1995170" extrusionOk="0">
                <a:moveTo>
                  <a:pt x="2973374" y="610603"/>
                </a:moveTo>
                <a:lnTo>
                  <a:pt x="2966237" y="569645"/>
                </a:lnTo>
                <a:lnTo>
                  <a:pt x="2956547" y="529310"/>
                </a:lnTo>
                <a:lnTo>
                  <a:pt x="2944330" y="489686"/>
                </a:lnTo>
                <a:lnTo>
                  <a:pt x="2929610" y="450875"/>
                </a:lnTo>
                <a:lnTo>
                  <a:pt x="2912402" y="412965"/>
                </a:lnTo>
                <a:lnTo>
                  <a:pt x="2892717" y="376085"/>
                </a:lnTo>
                <a:lnTo>
                  <a:pt x="2870581" y="340309"/>
                </a:lnTo>
                <a:lnTo>
                  <a:pt x="2846006" y="305739"/>
                </a:lnTo>
                <a:lnTo>
                  <a:pt x="2819019" y="272491"/>
                </a:lnTo>
                <a:lnTo>
                  <a:pt x="2789631" y="240665"/>
                </a:lnTo>
                <a:lnTo>
                  <a:pt x="2757855" y="210337"/>
                </a:lnTo>
                <a:lnTo>
                  <a:pt x="2723705" y="181648"/>
                </a:lnTo>
                <a:lnTo>
                  <a:pt x="2687218" y="154660"/>
                </a:lnTo>
                <a:lnTo>
                  <a:pt x="2648394" y="129501"/>
                </a:lnTo>
                <a:lnTo>
                  <a:pt x="2607272" y="106248"/>
                </a:lnTo>
                <a:lnTo>
                  <a:pt x="2563838" y="85026"/>
                </a:lnTo>
                <a:lnTo>
                  <a:pt x="2518143" y="65925"/>
                </a:lnTo>
                <a:lnTo>
                  <a:pt x="2470188" y="49034"/>
                </a:lnTo>
                <a:lnTo>
                  <a:pt x="2419985" y="34467"/>
                </a:lnTo>
                <a:lnTo>
                  <a:pt x="2367559" y="22326"/>
                </a:lnTo>
                <a:lnTo>
                  <a:pt x="2312936" y="12712"/>
                </a:lnTo>
                <a:lnTo>
                  <a:pt x="2256117" y="5715"/>
                </a:lnTo>
                <a:lnTo>
                  <a:pt x="2197138" y="1447"/>
                </a:lnTo>
                <a:lnTo>
                  <a:pt x="2136000" y="0"/>
                </a:lnTo>
                <a:lnTo>
                  <a:pt x="2082927" y="1130"/>
                </a:lnTo>
                <a:lnTo>
                  <a:pt x="2031263" y="4483"/>
                </a:lnTo>
                <a:lnTo>
                  <a:pt x="1981034" y="10020"/>
                </a:lnTo>
                <a:lnTo>
                  <a:pt x="1932241" y="17703"/>
                </a:lnTo>
                <a:lnTo>
                  <a:pt x="1884895" y="27470"/>
                </a:lnTo>
                <a:lnTo>
                  <a:pt x="1839010" y="39293"/>
                </a:lnTo>
                <a:lnTo>
                  <a:pt x="1794598" y="53124"/>
                </a:lnTo>
                <a:lnTo>
                  <a:pt x="1751660" y="68897"/>
                </a:lnTo>
                <a:lnTo>
                  <a:pt x="1710220" y="86588"/>
                </a:lnTo>
                <a:lnTo>
                  <a:pt x="1670278" y="106159"/>
                </a:lnTo>
                <a:lnTo>
                  <a:pt x="1631848" y="127546"/>
                </a:lnTo>
                <a:lnTo>
                  <a:pt x="1594942" y="150710"/>
                </a:lnTo>
                <a:lnTo>
                  <a:pt x="1559560" y="175602"/>
                </a:lnTo>
                <a:lnTo>
                  <a:pt x="1525714" y="202184"/>
                </a:lnTo>
                <a:lnTo>
                  <a:pt x="1493431" y="230416"/>
                </a:lnTo>
                <a:lnTo>
                  <a:pt x="1462697" y="260248"/>
                </a:lnTo>
                <a:lnTo>
                  <a:pt x="1433550" y="291630"/>
                </a:lnTo>
                <a:lnTo>
                  <a:pt x="1405978" y="324523"/>
                </a:lnTo>
                <a:lnTo>
                  <a:pt x="1379994" y="358876"/>
                </a:lnTo>
                <a:lnTo>
                  <a:pt x="1355610" y="394652"/>
                </a:lnTo>
                <a:lnTo>
                  <a:pt x="1332852" y="431787"/>
                </a:lnTo>
                <a:lnTo>
                  <a:pt x="1311706" y="470268"/>
                </a:lnTo>
                <a:lnTo>
                  <a:pt x="1292199" y="510032"/>
                </a:lnTo>
                <a:lnTo>
                  <a:pt x="1274330" y="551027"/>
                </a:lnTo>
                <a:lnTo>
                  <a:pt x="1258112" y="593217"/>
                </a:lnTo>
                <a:lnTo>
                  <a:pt x="1243571" y="636549"/>
                </a:lnTo>
                <a:lnTo>
                  <a:pt x="1230693" y="680999"/>
                </a:lnTo>
                <a:lnTo>
                  <a:pt x="1219492" y="726503"/>
                </a:lnTo>
                <a:lnTo>
                  <a:pt x="1209992" y="773023"/>
                </a:lnTo>
                <a:lnTo>
                  <a:pt x="1202207" y="820508"/>
                </a:lnTo>
                <a:lnTo>
                  <a:pt x="1196124" y="868908"/>
                </a:lnTo>
                <a:lnTo>
                  <a:pt x="1194257" y="889977"/>
                </a:lnTo>
                <a:lnTo>
                  <a:pt x="1192034" y="884694"/>
                </a:lnTo>
                <a:lnTo>
                  <a:pt x="1192034" y="1624431"/>
                </a:lnTo>
                <a:lnTo>
                  <a:pt x="1186573" y="1639354"/>
                </a:lnTo>
                <a:lnTo>
                  <a:pt x="1165644" y="1677454"/>
                </a:lnTo>
                <a:lnTo>
                  <a:pt x="1161491" y="1684299"/>
                </a:lnTo>
                <a:lnTo>
                  <a:pt x="1173200" y="1663458"/>
                </a:lnTo>
                <a:lnTo>
                  <a:pt x="1192034" y="1624431"/>
                </a:lnTo>
                <a:lnTo>
                  <a:pt x="1192034" y="884694"/>
                </a:lnTo>
                <a:lnTo>
                  <a:pt x="1178293" y="851954"/>
                </a:lnTo>
                <a:lnTo>
                  <a:pt x="1154239" y="813854"/>
                </a:lnTo>
                <a:lnTo>
                  <a:pt x="1127493" y="775754"/>
                </a:lnTo>
                <a:lnTo>
                  <a:pt x="1124788" y="772248"/>
                </a:lnTo>
                <a:lnTo>
                  <a:pt x="1124788" y="1742351"/>
                </a:lnTo>
                <a:lnTo>
                  <a:pt x="1117320" y="1753654"/>
                </a:lnTo>
                <a:lnTo>
                  <a:pt x="1090218" y="1791754"/>
                </a:lnTo>
                <a:lnTo>
                  <a:pt x="1064895" y="1814017"/>
                </a:lnTo>
                <a:lnTo>
                  <a:pt x="1074559" y="1804352"/>
                </a:lnTo>
                <a:lnTo>
                  <a:pt x="1102499" y="1772056"/>
                </a:lnTo>
                <a:lnTo>
                  <a:pt x="1124788" y="1742351"/>
                </a:lnTo>
                <a:lnTo>
                  <a:pt x="1124788" y="772248"/>
                </a:lnTo>
                <a:lnTo>
                  <a:pt x="1098092" y="737654"/>
                </a:lnTo>
                <a:lnTo>
                  <a:pt x="1067384" y="704443"/>
                </a:lnTo>
                <a:lnTo>
                  <a:pt x="1067384" y="1271054"/>
                </a:lnTo>
                <a:lnTo>
                  <a:pt x="1065682" y="1334554"/>
                </a:lnTo>
                <a:lnTo>
                  <a:pt x="1060640" y="1385354"/>
                </a:lnTo>
                <a:lnTo>
                  <a:pt x="1052334" y="1436154"/>
                </a:lnTo>
                <a:lnTo>
                  <a:pt x="1040828" y="1486954"/>
                </a:lnTo>
                <a:lnTo>
                  <a:pt x="1026210" y="1537754"/>
                </a:lnTo>
                <a:lnTo>
                  <a:pt x="1010818" y="1582077"/>
                </a:lnTo>
                <a:lnTo>
                  <a:pt x="992619" y="1618068"/>
                </a:lnTo>
                <a:lnTo>
                  <a:pt x="960907" y="1668246"/>
                </a:lnTo>
                <a:lnTo>
                  <a:pt x="945172" y="1683473"/>
                </a:lnTo>
                <a:lnTo>
                  <a:pt x="945172" y="1908162"/>
                </a:lnTo>
                <a:lnTo>
                  <a:pt x="930732" y="1918754"/>
                </a:lnTo>
                <a:lnTo>
                  <a:pt x="915428" y="1924126"/>
                </a:lnTo>
                <a:lnTo>
                  <a:pt x="941235" y="1910626"/>
                </a:lnTo>
                <a:lnTo>
                  <a:pt x="945172" y="1908162"/>
                </a:lnTo>
                <a:lnTo>
                  <a:pt x="945172" y="1683473"/>
                </a:lnTo>
                <a:lnTo>
                  <a:pt x="938250" y="1690154"/>
                </a:lnTo>
                <a:lnTo>
                  <a:pt x="916241" y="1719097"/>
                </a:lnTo>
                <a:lnTo>
                  <a:pt x="904735" y="1730502"/>
                </a:lnTo>
                <a:lnTo>
                  <a:pt x="873721" y="1755444"/>
                </a:lnTo>
                <a:lnTo>
                  <a:pt x="840232" y="1776907"/>
                </a:lnTo>
                <a:lnTo>
                  <a:pt x="767765" y="1804454"/>
                </a:lnTo>
                <a:lnTo>
                  <a:pt x="760412" y="1806714"/>
                </a:lnTo>
                <a:lnTo>
                  <a:pt x="760412" y="1976831"/>
                </a:lnTo>
                <a:lnTo>
                  <a:pt x="744131" y="1982254"/>
                </a:lnTo>
                <a:lnTo>
                  <a:pt x="729983" y="1982254"/>
                </a:lnTo>
                <a:lnTo>
                  <a:pt x="760412" y="1976831"/>
                </a:lnTo>
                <a:lnTo>
                  <a:pt x="760412" y="1806714"/>
                </a:lnTo>
                <a:lnTo>
                  <a:pt x="726389" y="1817154"/>
                </a:lnTo>
                <a:lnTo>
                  <a:pt x="713994" y="1820760"/>
                </a:lnTo>
                <a:lnTo>
                  <a:pt x="682256" y="1825371"/>
                </a:lnTo>
                <a:lnTo>
                  <a:pt x="636955" y="1827479"/>
                </a:lnTo>
                <a:lnTo>
                  <a:pt x="589826" y="1824964"/>
                </a:lnTo>
                <a:lnTo>
                  <a:pt x="549033" y="1817154"/>
                </a:lnTo>
                <a:lnTo>
                  <a:pt x="507987" y="1804454"/>
                </a:lnTo>
                <a:lnTo>
                  <a:pt x="470916" y="1792376"/>
                </a:lnTo>
                <a:lnTo>
                  <a:pt x="425056" y="1768068"/>
                </a:lnTo>
                <a:lnTo>
                  <a:pt x="390156" y="1743202"/>
                </a:lnTo>
                <a:lnTo>
                  <a:pt x="357936" y="1714500"/>
                </a:lnTo>
                <a:lnTo>
                  <a:pt x="349173" y="1704911"/>
                </a:lnTo>
                <a:lnTo>
                  <a:pt x="349173" y="1926145"/>
                </a:lnTo>
                <a:lnTo>
                  <a:pt x="291198" y="1893354"/>
                </a:lnTo>
                <a:lnTo>
                  <a:pt x="257060" y="1867954"/>
                </a:lnTo>
                <a:lnTo>
                  <a:pt x="224853" y="1842554"/>
                </a:lnTo>
                <a:lnTo>
                  <a:pt x="216496" y="1832038"/>
                </a:lnTo>
                <a:lnTo>
                  <a:pt x="248094" y="1860207"/>
                </a:lnTo>
                <a:lnTo>
                  <a:pt x="282409" y="1886343"/>
                </a:lnTo>
                <a:lnTo>
                  <a:pt x="318757" y="1909762"/>
                </a:lnTo>
                <a:lnTo>
                  <a:pt x="349173" y="1926145"/>
                </a:lnTo>
                <a:lnTo>
                  <a:pt x="349173" y="1704911"/>
                </a:lnTo>
                <a:lnTo>
                  <a:pt x="339940" y="1694802"/>
                </a:lnTo>
                <a:lnTo>
                  <a:pt x="336359" y="1690154"/>
                </a:lnTo>
                <a:lnTo>
                  <a:pt x="309524" y="1652054"/>
                </a:lnTo>
                <a:lnTo>
                  <a:pt x="285432" y="1613954"/>
                </a:lnTo>
                <a:lnTo>
                  <a:pt x="264198" y="1575854"/>
                </a:lnTo>
                <a:lnTo>
                  <a:pt x="245999" y="1537906"/>
                </a:lnTo>
                <a:lnTo>
                  <a:pt x="230746" y="1486954"/>
                </a:lnTo>
                <a:lnTo>
                  <a:pt x="218732" y="1436154"/>
                </a:lnTo>
                <a:lnTo>
                  <a:pt x="210032" y="1385354"/>
                </a:lnTo>
                <a:lnTo>
                  <a:pt x="204724" y="1321854"/>
                </a:lnTo>
                <a:lnTo>
                  <a:pt x="202933" y="1271054"/>
                </a:lnTo>
                <a:lnTo>
                  <a:pt x="204584" y="1207554"/>
                </a:lnTo>
                <a:lnTo>
                  <a:pt x="209499" y="1156754"/>
                </a:lnTo>
                <a:lnTo>
                  <a:pt x="217614" y="1093254"/>
                </a:lnTo>
                <a:lnTo>
                  <a:pt x="228866" y="1042454"/>
                </a:lnTo>
                <a:lnTo>
                  <a:pt x="243179" y="1004354"/>
                </a:lnTo>
                <a:lnTo>
                  <a:pt x="260515" y="953554"/>
                </a:lnTo>
                <a:lnTo>
                  <a:pt x="280784" y="915454"/>
                </a:lnTo>
                <a:lnTo>
                  <a:pt x="303936" y="877354"/>
                </a:lnTo>
                <a:lnTo>
                  <a:pt x="329907" y="839254"/>
                </a:lnTo>
                <a:lnTo>
                  <a:pt x="358635" y="813854"/>
                </a:lnTo>
                <a:lnTo>
                  <a:pt x="390055" y="788454"/>
                </a:lnTo>
                <a:lnTo>
                  <a:pt x="424091" y="763054"/>
                </a:lnTo>
                <a:lnTo>
                  <a:pt x="460692" y="750354"/>
                </a:lnTo>
                <a:lnTo>
                  <a:pt x="499795" y="724954"/>
                </a:lnTo>
                <a:lnTo>
                  <a:pt x="541337" y="724954"/>
                </a:lnTo>
                <a:lnTo>
                  <a:pt x="585241" y="712254"/>
                </a:lnTo>
                <a:lnTo>
                  <a:pt x="677202" y="712254"/>
                </a:lnTo>
                <a:lnTo>
                  <a:pt x="720902" y="724954"/>
                </a:lnTo>
                <a:lnTo>
                  <a:pt x="762469" y="724954"/>
                </a:lnTo>
                <a:lnTo>
                  <a:pt x="801814" y="750354"/>
                </a:lnTo>
                <a:lnTo>
                  <a:pt x="838822" y="763054"/>
                </a:lnTo>
                <a:lnTo>
                  <a:pt x="873429" y="788454"/>
                </a:lnTo>
                <a:lnTo>
                  <a:pt x="905510" y="813854"/>
                </a:lnTo>
                <a:lnTo>
                  <a:pt x="934986" y="851954"/>
                </a:lnTo>
                <a:lnTo>
                  <a:pt x="961771" y="877354"/>
                </a:lnTo>
                <a:lnTo>
                  <a:pt x="985748" y="915454"/>
                </a:lnTo>
                <a:lnTo>
                  <a:pt x="1006843" y="953554"/>
                </a:lnTo>
                <a:lnTo>
                  <a:pt x="1024940" y="1004354"/>
                </a:lnTo>
                <a:lnTo>
                  <a:pt x="1039977" y="1055154"/>
                </a:lnTo>
                <a:lnTo>
                  <a:pt x="1051826" y="1105954"/>
                </a:lnTo>
                <a:lnTo>
                  <a:pt x="1060411" y="1156754"/>
                </a:lnTo>
                <a:lnTo>
                  <a:pt x="1065631" y="1207554"/>
                </a:lnTo>
                <a:lnTo>
                  <a:pt x="1067384" y="1271054"/>
                </a:lnTo>
                <a:lnTo>
                  <a:pt x="1067384" y="704443"/>
                </a:lnTo>
                <a:lnTo>
                  <a:pt x="1025055" y="661454"/>
                </a:lnTo>
                <a:lnTo>
                  <a:pt x="984719" y="636054"/>
                </a:lnTo>
                <a:lnTo>
                  <a:pt x="941997" y="610654"/>
                </a:lnTo>
                <a:lnTo>
                  <a:pt x="936586" y="607606"/>
                </a:lnTo>
                <a:lnTo>
                  <a:pt x="936586" y="833475"/>
                </a:lnTo>
                <a:lnTo>
                  <a:pt x="929208" y="826554"/>
                </a:lnTo>
                <a:lnTo>
                  <a:pt x="899642" y="801154"/>
                </a:lnTo>
                <a:lnTo>
                  <a:pt x="867714" y="775754"/>
                </a:lnTo>
                <a:lnTo>
                  <a:pt x="833526" y="750354"/>
                </a:lnTo>
                <a:lnTo>
                  <a:pt x="797166" y="737654"/>
                </a:lnTo>
                <a:lnTo>
                  <a:pt x="775360" y="723265"/>
                </a:lnTo>
                <a:lnTo>
                  <a:pt x="838962" y="752106"/>
                </a:lnTo>
                <a:lnTo>
                  <a:pt x="872921" y="774369"/>
                </a:lnTo>
                <a:lnTo>
                  <a:pt x="904316" y="800100"/>
                </a:lnTo>
                <a:lnTo>
                  <a:pt x="933094" y="829157"/>
                </a:lnTo>
                <a:lnTo>
                  <a:pt x="936586" y="833475"/>
                </a:lnTo>
                <a:lnTo>
                  <a:pt x="936586" y="607606"/>
                </a:lnTo>
                <a:lnTo>
                  <a:pt x="896975" y="585254"/>
                </a:lnTo>
                <a:lnTo>
                  <a:pt x="872109" y="578573"/>
                </a:lnTo>
                <a:lnTo>
                  <a:pt x="866952" y="576389"/>
                </a:lnTo>
                <a:lnTo>
                  <a:pt x="825030" y="562381"/>
                </a:lnTo>
                <a:lnTo>
                  <a:pt x="781418" y="551370"/>
                </a:lnTo>
                <a:lnTo>
                  <a:pt x="738365" y="543801"/>
                </a:lnTo>
                <a:lnTo>
                  <a:pt x="738365" y="712254"/>
                </a:lnTo>
                <a:lnTo>
                  <a:pt x="718197" y="712254"/>
                </a:lnTo>
                <a:lnTo>
                  <a:pt x="685927" y="702602"/>
                </a:lnTo>
                <a:lnTo>
                  <a:pt x="721893" y="707986"/>
                </a:lnTo>
                <a:lnTo>
                  <a:pt x="738365" y="712254"/>
                </a:lnTo>
                <a:lnTo>
                  <a:pt x="738365" y="543801"/>
                </a:lnTo>
                <a:lnTo>
                  <a:pt x="736180" y="543407"/>
                </a:lnTo>
                <a:lnTo>
                  <a:pt x="731405" y="542925"/>
                </a:lnTo>
                <a:lnTo>
                  <a:pt x="695985" y="534454"/>
                </a:lnTo>
                <a:lnTo>
                  <a:pt x="639406" y="534454"/>
                </a:lnTo>
                <a:lnTo>
                  <a:pt x="639406" y="699554"/>
                </a:lnTo>
                <a:lnTo>
                  <a:pt x="623252" y="699554"/>
                </a:lnTo>
                <a:lnTo>
                  <a:pt x="631456" y="699173"/>
                </a:lnTo>
                <a:lnTo>
                  <a:pt x="639406" y="699554"/>
                </a:lnTo>
                <a:lnTo>
                  <a:pt x="639406" y="534454"/>
                </a:lnTo>
                <a:lnTo>
                  <a:pt x="593763" y="534454"/>
                </a:lnTo>
                <a:lnTo>
                  <a:pt x="576973" y="539115"/>
                </a:lnTo>
                <a:lnTo>
                  <a:pt x="576973" y="702449"/>
                </a:lnTo>
                <a:lnTo>
                  <a:pt x="544004" y="712254"/>
                </a:lnTo>
                <a:lnTo>
                  <a:pt x="522605" y="712254"/>
                </a:lnTo>
                <a:lnTo>
                  <a:pt x="540131" y="707809"/>
                </a:lnTo>
                <a:lnTo>
                  <a:pt x="576973" y="702449"/>
                </a:lnTo>
                <a:lnTo>
                  <a:pt x="576973" y="539115"/>
                </a:lnTo>
                <a:lnTo>
                  <a:pt x="571487" y="540626"/>
                </a:lnTo>
                <a:lnTo>
                  <a:pt x="542556" y="543585"/>
                </a:lnTo>
                <a:lnTo>
                  <a:pt x="522173" y="547154"/>
                </a:lnTo>
                <a:lnTo>
                  <a:pt x="503402" y="547154"/>
                </a:lnTo>
                <a:lnTo>
                  <a:pt x="460413" y="559854"/>
                </a:lnTo>
                <a:lnTo>
                  <a:pt x="439559" y="566254"/>
                </a:lnTo>
                <a:lnTo>
                  <a:pt x="439559" y="743026"/>
                </a:lnTo>
                <a:lnTo>
                  <a:pt x="429171" y="750354"/>
                </a:lnTo>
                <a:lnTo>
                  <a:pt x="418680" y="754316"/>
                </a:lnTo>
                <a:lnTo>
                  <a:pt x="423456" y="751179"/>
                </a:lnTo>
                <a:lnTo>
                  <a:pt x="439559" y="743026"/>
                </a:lnTo>
                <a:lnTo>
                  <a:pt x="439559" y="566254"/>
                </a:lnTo>
                <a:lnTo>
                  <a:pt x="418960" y="572554"/>
                </a:lnTo>
                <a:lnTo>
                  <a:pt x="379107" y="585254"/>
                </a:lnTo>
                <a:lnTo>
                  <a:pt x="355447" y="600989"/>
                </a:lnTo>
                <a:lnTo>
                  <a:pt x="347167" y="605243"/>
                </a:lnTo>
                <a:lnTo>
                  <a:pt x="347167" y="810856"/>
                </a:lnTo>
                <a:lnTo>
                  <a:pt x="335267" y="826554"/>
                </a:lnTo>
                <a:lnTo>
                  <a:pt x="320052" y="841197"/>
                </a:lnTo>
                <a:lnTo>
                  <a:pt x="331101" y="827303"/>
                </a:lnTo>
                <a:lnTo>
                  <a:pt x="347167" y="810856"/>
                </a:lnTo>
                <a:lnTo>
                  <a:pt x="347167" y="605243"/>
                </a:lnTo>
                <a:lnTo>
                  <a:pt x="330644" y="613727"/>
                </a:lnTo>
                <a:lnTo>
                  <a:pt x="294297" y="636079"/>
                </a:lnTo>
                <a:lnTo>
                  <a:pt x="284060" y="643509"/>
                </a:lnTo>
                <a:lnTo>
                  <a:pt x="269709" y="648754"/>
                </a:lnTo>
                <a:lnTo>
                  <a:pt x="236816" y="674154"/>
                </a:lnTo>
                <a:lnTo>
                  <a:pt x="215557" y="700265"/>
                </a:lnTo>
                <a:lnTo>
                  <a:pt x="197662" y="717854"/>
                </a:lnTo>
                <a:lnTo>
                  <a:pt x="191897" y="724408"/>
                </a:lnTo>
                <a:lnTo>
                  <a:pt x="176733" y="737654"/>
                </a:lnTo>
                <a:lnTo>
                  <a:pt x="173266" y="742543"/>
                </a:lnTo>
                <a:lnTo>
                  <a:pt x="173266" y="1785175"/>
                </a:lnTo>
                <a:lnTo>
                  <a:pt x="166497" y="1779054"/>
                </a:lnTo>
                <a:lnTo>
                  <a:pt x="158559" y="1767459"/>
                </a:lnTo>
                <a:lnTo>
                  <a:pt x="173266" y="1785175"/>
                </a:lnTo>
                <a:lnTo>
                  <a:pt x="173266" y="742543"/>
                </a:lnTo>
                <a:lnTo>
                  <a:pt x="149656" y="775754"/>
                </a:lnTo>
                <a:lnTo>
                  <a:pt x="149085" y="776617"/>
                </a:lnTo>
                <a:lnTo>
                  <a:pt x="143776" y="783577"/>
                </a:lnTo>
                <a:lnTo>
                  <a:pt x="120040" y="819467"/>
                </a:lnTo>
                <a:lnTo>
                  <a:pt x="98488" y="857250"/>
                </a:lnTo>
                <a:lnTo>
                  <a:pt x="95275" y="863815"/>
                </a:lnTo>
                <a:lnTo>
                  <a:pt x="80987" y="890054"/>
                </a:lnTo>
                <a:lnTo>
                  <a:pt x="78435" y="895311"/>
                </a:lnTo>
                <a:lnTo>
                  <a:pt x="78435" y="1632026"/>
                </a:lnTo>
                <a:lnTo>
                  <a:pt x="75717" y="1626654"/>
                </a:lnTo>
                <a:lnTo>
                  <a:pt x="74739" y="1623758"/>
                </a:lnTo>
                <a:lnTo>
                  <a:pt x="78435" y="1632026"/>
                </a:lnTo>
                <a:lnTo>
                  <a:pt x="78435" y="895311"/>
                </a:lnTo>
                <a:lnTo>
                  <a:pt x="46240" y="966254"/>
                </a:lnTo>
                <a:lnTo>
                  <a:pt x="32346" y="1017054"/>
                </a:lnTo>
                <a:lnTo>
                  <a:pt x="20853" y="1067854"/>
                </a:lnTo>
                <a:lnTo>
                  <a:pt x="11811" y="1118654"/>
                </a:lnTo>
                <a:lnTo>
                  <a:pt x="5283" y="1169454"/>
                </a:lnTo>
                <a:lnTo>
                  <a:pt x="1320" y="1220254"/>
                </a:lnTo>
                <a:lnTo>
                  <a:pt x="0" y="1271054"/>
                </a:lnTo>
                <a:lnTo>
                  <a:pt x="1295" y="1321854"/>
                </a:lnTo>
                <a:lnTo>
                  <a:pt x="5168" y="1372654"/>
                </a:lnTo>
                <a:lnTo>
                  <a:pt x="11544" y="1423454"/>
                </a:lnTo>
                <a:lnTo>
                  <a:pt x="20370" y="1474254"/>
                </a:lnTo>
                <a:lnTo>
                  <a:pt x="31610" y="1525054"/>
                </a:lnTo>
                <a:lnTo>
                  <a:pt x="45186" y="1563154"/>
                </a:lnTo>
                <a:lnTo>
                  <a:pt x="61048" y="1613954"/>
                </a:lnTo>
                <a:lnTo>
                  <a:pt x="79133" y="1652054"/>
                </a:lnTo>
                <a:lnTo>
                  <a:pt x="99402" y="1690154"/>
                </a:lnTo>
                <a:lnTo>
                  <a:pt x="121793" y="1728254"/>
                </a:lnTo>
                <a:lnTo>
                  <a:pt x="146240" y="1766354"/>
                </a:lnTo>
                <a:lnTo>
                  <a:pt x="172694" y="1804454"/>
                </a:lnTo>
                <a:lnTo>
                  <a:pt x="201104" y="1829854"/>
                </a:lnTo>
                <a:lnTo>
                  <a:pt x="231406" y="1855254"/>
                </a:lnTo>
                <a:lnTo>
                  <a:pt x="263550" y="1880654"/>
                </a:lnTo>
                <a:lnTo>
                  <a:pt x="297472" y="1906054"/>
                </a:lnTo>
                <a:lnTo>
                  <a:pt x="333133" y="1931454"/>
                </a:lnTo>
                <a:lnTo>
                  <a:pt x="370459" y="1944154"/>
                </a:lnTo>
                <a:lnTo>
                  <a:pt x="409397" y="1969554"/>
                </a:lnTo>
                <a:lnTo>
                  <a:pt x="449910" y="1982254"/>
                </a:lnTo>
                <a:lnTo>
                  <a:pt x="488696" y="1982254"/>
                </a:lnTo>
                <a:lnTo>
                  <a:pt x="445833" y="1969554"/>
                </a:lnTo>
                <a:lnTo>
                  <a:pt x="404583" y="1956854"/>
                </a:lnTo>
                <a:lnTo>
                  <a:pt x="377012" y="1939163"/>
                </a:lnTo>
                <a:lnTo>
                  <a:pt x="397357" y="1948103"/>
                </a:lnTo>
                <a:lnTo>
                  <a:pt x="439534" y="1962810"/>
                </a:lnTo>
                <a:lnTo>
                  <a:pt x="483590" y="1974430"/>
                </a:lnTo>
                <a:lnTo>
                  <a:pt x="526224" y="1982254"/>
                </a:lnTo>
                <a:lnTo>
                  <a:pt x="491909" y="1982254"/>
                </a:lnTo>
                <a:lnTo>
                  <a:pt x="535368" y="1994954"/>
                </a:lnTo>
                <a:lnTo>
                  <a:pt x="579043" y="1994954"/>
                </a:lnTo>
                <a:lnTo>
                  <a:pt x="538949" y="1983867"/>
                </a:lnTo>
                <a:lnTo>
                  <a:pt x="577037" y="1987956"/>
                </a:lnTo>
                <a:lnTo>
                  <a:pt x="626389" y="1989683"/>
                </a:lnTo>
                <a:lnTo>
                  <a:pt x="677621" y="1987943"/>
                </a:lnTo>
                <a:lnTo>
                  <a:pt x="692175" y="1986432"/>
                </a:lnTo>
                <a:lnTo>
                  <a:pt x="665797" y="1994954"/>
                </a:lnTo>
                <a:lnTo>
                  <a:pt x="731304" y="1994954"/>
                </a:lnTo>
                <a:lnTo>
                  <a:pt x="829132" y="1969554"/>
                </a:lnTo>
                <a:lnTo>
                  <a:pt x="875207" y="1956854"/>
                </a:lnTo>
                <a:lnTo>
                  <a:pt x="919264" y="1931454"/>
                </a:lnTo>
                <a:lnTo>
                  <a:pt x="961237" y="1906054"/>
                </a:lnTo>
                <a:lnTo>
                  <a:pt x="1001026" y="1880654"/>
                </a:lnTo>
                <a:lnTo>
                  <a:pt x="1038580" y="1855254"/>
                </a:lnTo>
                <a:lnTo>
                  <a:pt x="1073785" y="1817154"/>
                </a:lnTo>
                <a:lnTo>
                  <a:pt x="1106589" y="1779054"/>
                </a:lnTo>
                <a:lnTo>
                  <a:pt x="1134198" y="1740954"/>
                </a:lnTo>
                <a:lnTo>
                  <a:pt x="1159395" y="1702854"/>
                </a:lnTo>
                <a:lnTo>
                  <a:pt x="1182166" y="1664754"/>
                </a:lnTo>
                <a:lnTo>
                  <a:pt x="1202423" y="1613954"/>
                </a:lnTo>
                <a:lnTo>
                  <a:pt x="1220152" y="1575854"/>
                </a:lnTo>
                <a:lnTo>
                  <a:pt x="1235278" y="1525054"/>
                </a:lnTo>
                <a:lnTo>
                  <a:pt x="1247762" y="1474254"/>
                </a:lnTo>
                <a:lnTo>
                  <a:pt x="1255890" y="1432077"/>
                </a:lnTo>
                <a:lnTo>
                  <a:pt x="1261224" y="1447279"/>
                </a:lnTo>
                <a:lnTo>
                  <a:pt x="1278128" y="1489405"/>
                </a:lnTo>
                <a:lnTo>
                  <a:pt x="1296758" y="1530248"/>
                </a:lnTo>
                <a:lnTo>
                  <a:pt x="1317091" y="1569745"/>
                </a:lnTo>
                <a:lnTo>
                  <a:pt x="1339113" y="1607845"/>
                </a:lnTo>
                <a:lnTo>
                  <a:pt x="1362824" y="1644497"/>
                </a:lnTo>
                <a:lnTo>
                  <a:pt x="1388198" y="1679651"/>
                </a:lnTo>
                <a:lnTo>
                  <a:pt x="1415224" y="1713242"/>
                </a:lnTo>
                <a:lnTo>
                  <a:pt x="1443901" y="1745221"/>
                </a:lnTo>
                <a:lnTo>
                  <a:pt x="1474203" y="1775523"/>
                </a:lnTo>
                <a:lnTo>
                  <a:pt x="1506131" y="1804111"/>
                </a:lnTo>
                <a:lnTo>
                  <a:pt x="1539671" y="1830920"/>
                </a:lnTo>
                <a:lnTo>
                  <a:pt x="1574812" y="1855901"/>
                </a:lnTo>
                <a:lnTo>
                  <a:pt x="1611528" y="1878990"/>
                </a:lnTo>
                <a:lnTo>
                  <a:pt x="1649818" y="1900148"/>
                </a:lnTo>
                <a:lnTo>
                  <a:pt x="1689658" y="1919300"/>
                </a:lnTo>
                <a:lnTo>
                  <a:pt x="1731060" y="1936407"/>
                </a:lnTo>
                <a:lnTo>
                  <a:pt x="1773999" y="1951405"/>
                </a:lnTo>
                <a:lnTo>
                  <a:pt x="1818449" y="1964258"/>
                </a:lnTo>
                <a:lnTo>
                  <a:pt x="1864423" y="1974888"/>
                </a:lnTo>
                <a:lnTo>
                  <a:pt x="1911883" y="1983244"/>
                </a:lnTo>
                <a:lnTo>
                  <a:pt x="1960841" y="1989289"/>
                </a:lnTo>
                <a:lnTo>
                  <a:pt x="2011273" y="1992960"/>
                </a:lnTo>
                <a:lnTo>
                  <a:pt x="2063178" y="1994192"/>
                </a:lnTo>
                <a:lnTo>
                  <a:pt x="2123783" y="1992807"/>
                </a:lnTo>
                <a:lnTo>
                  <a:pt x="2181555" y="1988667"/>
                </a:lnTo>
                <a:lnTo>
                  <a:pt x="2236470" y="1981796"/>
                </a:lnTo>
                <a:lnTo>
                  <a:pt x="2288527" y="1972259"/>
                </a:lnTo>
                <a:lnTo>
                  <a:pt x="2337739" y="1960067"/>
                </a:lnTo>
                <a:lnTo>
                  <a:pt x="2384082" y="1945246"/>
                </a:lnTo>
                <a:lnTo>
                  <a:pt x="2427554" y="1927860"/>
                </a:lnTo>
                <a:lnTo>
                  <a:pt x="2468156" y="1907921"/>
                </a:lnTo>
                <a:lnTo>
                  <a:pt x="2505887" y="1885467"/>
                </a:lnTo>
                <a:lnTo>
                  <a:pt x="2540736" y="1860537"/>
                </a:lnTo>
                <a:lnTo>
                  <a:pt x="2572702" y="1833156"/>
                </a:lnTo>
                <a:lnTo>
                  <a:pt x="2601772" y="1803361"/>
                </a:lnTo>
                <a:lnTo>
                  <a:pt x="2627947" y="1771205"/>
                </a:lnTo>
                <a:lnTo>
                  <a:pt x="2632900" y="1819960"/>
                </a:lnTo>
                <a:lnTo>
                  <a:pt x="2639872" y="1868512"/>
                </a:lnTo>
                <a:lnTo>
                  <a:pt x="2648877" y="1916087"/>
                </a:lnTo>
                <a:lnTo>
                  <a:pt x="2659938" y="1961883"/>
                </a:lnTo>
                <a:lnTo>
                  <a:pt x="2966440" y="1961883"/>
                </a:lnTo>
                <a:lnTo>
                  <a:pt x="2966440" y="879957"/>
                </a:lnTo>
                <a:lnTo>
                  <a:pt x="2132317" y="879957"/>
                </a:lnTo>
                <a:lnTo>
                  <a:pt x="2132317" y="1222641"/>
                </a:lnTo>
                <a:lnTo>
                  <a:pt x="2556370" y="1222641"/>
                </a:lnTo>
                <a:lnTo>
                  <a:pt x="2556370" y="1240155"/>
                </a:lnTo>
                <a:lnTo>
                  <a:pt x="2552331" y="1312608"/>
                </a:lnTo>
                <a:lnTo>
                  <a:pt x="2546667" y="1350403"/>
                </a:lnTo>
                <a:lnTo>
                  <a:pt x="2538044" y="1388478"/>
                </a:lnTo>
                <a:lnTo>
                  <a:pt x="2526055" y="1426260"/>
                </a:lnTo>
                <a:lnTo>
                  <a:pt x="2510307" y="1463167"/>
                </a:lnTo>
                <a:lnTo>
                  <a:pt x="2490393" y="1498638"/>
                </a:lnTo>
                <a:lnTo>
                  <a:pt x="2465908" y="1532077"/>
                </a:lnTo>
                <a:lnTo>
                  <a:pt x="2436457" y="1562925"/>
                </a:lnTo>
                <a:lnTo>
                  <a:pt x="2401646" y="1590611"/>
                </a:lnTo>
                <a:lnTo>
                  <a:pt x="2361057" y="1614538"/>
                </a:lnTo>
                <a:lnTo>
                  <a:pt x="2314295" y="1634159"/>
                </a:lnTo>
                <a:lnTo>
                  <a:pt x="2260955" y="1648879"/>
                </a:lnTo>
                <a:lnTo>
                  <a:pt x="2200643" y="1658137"/>
                </a:lnTo>
                <a:lnTo>
                  <a:pt x="2132952" y="1661350"/>
                </a:lnTo>
                <a:lnTo>
                  <a:pt x="2079904" y="1659153"/>
                </a:lnTo>
                <a:lnTo>
                  <a:pt x="2030234" y="1652714"/>
                </a:lnTo>
                <a:lnTo>
                  <a:pt x="1983854" y="1642224"/>
                </a:lnTo>
                <a:lnTo>
                  <a:pt x="1940687" y="1627911"/>
                </a:lnTo>
                <a:lnTo>
                  <a:pt x="1900643" y="1609979"/>
                </a:lnTo>
                <a:lnTo>
                  <a:pt x="1863648" y="1588630"/>
                </a:lnTo>
                <a:lnTo>
                  <a:pt x="1829638" y="1564068"/>
                </a:lnTo>
                <a:lnTo>
                  <a:pt x="1798510" y="1536522"/>
                </a:lnTo>
                <a:lnTo>
                  <a:pt x="1770176" y="1506181"/>
                </a:lnTo>
                <a:lnTo>
                  <a:pt x="1744586" y="1473276"/>
                </a:lnTo>
                <a:lnTo>
                  <a:pt x="1721650" y="1437995"/>
                </a:lnTo>
                <a:lnTo>
                  <a:pt x="1701266" y="1400556"/>
                </a:lnTo>
                <a:lnTo>
                  <a:pt x="1683372" y="1361160"/>
                </a:lnTo>
                <a:lnTo>
                  <a:pt x="1667891" y="1320025"/>
                </a:lnTo>
                <a:lnTo>
                  <a:pt x="1654733" y="1277366"/>
                </a:lnTo>
                <a:lnTo>
                  <a:pt x="1643811" y="1233385"/>
                </a:lnTo>
                <a:lnTo>
                  <a:pt x="1635061" y="1188275"/>
                </a:lnTo>
                <a:lnTo>
                  <a:pt x="1628406" y="1142276"/>
                </a:lnTo>
                <a:lnTo>
                  <a:pt x="1623745" y="1095578"/>
                </a:lnTo>
                <a:lnTo>
                  <a:pt x="1621002" y="1048385"/>
                </a:lnTo>
                <a:lnTo>
                  <a:pt x="1620113" y="1000925"/>
                </a:lnTo>
                <a:lnTo>
                  <a:pt x="1620901" y="952309"/>
                </a:lnTo>
                <a:lnTo>
                  <a:pt x="1623339" y="904036"/>
                </a:lnTo>
                <a:lnTo>
                  <a:pt x="1627543" y="856297"/>
                </a:lnTo>
                <a:lnTo>
                  <a:pt x="1633613" y="809307"/>
                </a:lnTo>
                <a:lnTo>
                  <a:pt x="1641678" y="763270"/>
                </a:lnTo>
                <a:lnTo>
                  <a:pt x="1651825" y="718400"/>
                </a:lnTo>
                <a:lnTo>
                  <a:pt x="1664182" y="674916"/>
                </a:lnTo>
                <a:lnTo>
                  <a:pt x="1678851" y="633006"/>
                </a:lnTo>
                <a:lnTo>
                  <a:pt x="1695945" y="592899"/>
                </a:lnTo>
                <a:lnTo>
                  <a:pt x="1715566" y="554799"/>
                </a:lnTo>
                <a:lnTo>
                  <a:pt x="1737842" y="518909"/>
                </a:lnTo>
                <a:lnTo>
                  <a:pt x="1762874" y="485444"/>
                </a:lnTo>
                <a:lnTo>
                  <a:pt x="1790763" y="454609"/>
                </a:lnTo>
                <a:lnTo>
                  <a:pt x="1821637" y="426618"/>
                </a:lnTo>
                <a:lnTo>
                  <a:pt x="1855597" y="401688"/>
                </a:lnTo>
                <a:lnTo>
                  <a:pt x="1892757" y="380009"/>
                </a:lnTo>
                <a:lnTo>
                  <a:pt x="1933219" y="361810"/>
                </a:lnTo>
                <a:lnTo>
                  <a:pt x="1977097" y="347281"/>
                </a:lnTo>
                <a:lnTo>
                  <a:pt x="2024507" y="336651"/>
                </a:lnTo>
                <a:lnTo>
                  <a:pt x="2075561" y="330123"/>
                </a:lnTo>
                <a:lnTo>
                  <a:pt x="2130361" y="327901"/>
                </a:lnTo>
                <a:lnTo>
                  <a:pt x="2197404" y="330987"/>
                </a:lnTo>
                <a:lnTo>
                  <a:pt x="2257336" y="339839"/>
                </a:lnTo>
                <a:lnTo>
                  <a:pt x="2310549" y="353860"/>
                </a:lnTo>
                <a:lnTo>
                  <a:pt x="2357463" y="372402"/>
                </a:lnTo>
                <a:lnTo>
                  <a:pt x="2398484" y="394893"/>
                </a:lnTo>
                <a:lnTo>
                  <a:pt x="2434031" y="420674"/>
                </a:lnTo>
                <a:lnTo>
                  <a:pt x="2464498" y="449173"/>
                </a:lnTo>
                <a:lnTo>
                  <a:pt x="2490317" y="479742"/>
                </a:lnTo>
                <a:lnTo>
                  <a:pt x="2511895" y="511784"/>
                </a:lnTo>
                <a:lnTo>
                  <a:pt x="2543937" y="577824"/>
                </a:lnTo>
                <a:lnTo>
                  <a:pt x="2555227" y="610603"/>
                </a:lnTo>
                <a:lnTo>
                  <a:pt x="2973374" y="610603"/>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98" name="Google Shape;398;p50"/>
          <p:cNvSpPr/>
          <p:nvPr/>
        </p:nvSpPr>
        <p:spPr>
          <a:xfrm>
            <a:off x="10005237" y="4317537"/>
            <a:ext cx="1130873" cy="1312895"/>
          </a:xfrm>
          <a:custGeom>
            <a:avLst/>
            <a:gdLst/>
            <a:ahLst/>
            <a:cxnLst/>
            <a:rect l="l" t="t" r="r" b="b"/>
            <a:pathLst>
              <a:path w="1310640" h="1519554" extrusionOk="0">
                <a:moveTo>
                  <a:pt x="1255277" y="287069"/>
                </a:moveTo>
                <a:lnTo>
                  <a:pt x="674921" y="287069"/>
                </a:lnTo>
                <a:lnTo>
                  <a:pt x="738061" y="291632"/>
                </a:lnTo>
                <a:lnTo>
                  <a:pt x="788516" y="304542"/>
                </a:lnTo>
                <a:lnTo>
                  <a:pt x="827600" y="324629"/>
                </a:lnTo>
                <a:lnTo>
                  <a:pt x="856629" y="350723"/>
                </a:lnTo>
                <a:lnTo>
                  <a:pt x="889782" y="416256"/>
                </a:lnTo>
                <a:lnTo>
                  <a:pt x="898496" y="491786"/>
                </a:lnTo>
                <a:lnTo>
                  <a:pt x="898496" y="580526"/>
                </a:lnTo>
                <a:lnTo>
                  <a:pt x="691287" y="580526"/>
                </a:lnTo>
                <a:lnTo>
                  <a:pt x="631574" y="581567"/>
                </a:lnTo>
                <a:lnTo>
                  <a:pt x="574108" y="584700"/>
                </a:lnTo>
                <a:lnTo>
                  <a:pt x="518957" y="589943"/>
                </a:lnTo>
                <a:lnTo>
                  <a:pt x="466189" y="597311"/>
                </a:lnTo>
                <a:lnTo>
                  <a:pt x="415872" y="606821"/>
                </a:lnTo>
                <a:lnTo>
                  <a:pt x="368076" y="618491"/>
                </a:lnTo>
                <a:lnTo>
                  <a:pt x="322867" y="632335"/>
                </a:lnTo>
                <a:lnTo>
                  <a:pt x="280316" y="648372"/>
                </a:lnTo>
                <a:lnTo>
                  <a:pt x="240489" y="666618"/>
                </a:lnTo>
                <a:lnTo>
                  <a:pt x="203456" y="687089"/>
                </a:lnTo>
                <a:lnTo>
                  <a:pt x="169284" y="709802"/>
                </a:lnTo>
                <a:lnTo>
                  <a:pt x="138043" y="734773"/>
                </a:lnTo>
                <a:lnTo>
                  <a:pt x="109800" y="762019"/>
                </a:lnTo>
                <a:lnTo>
                  <a:pt x="84624" y="791557"/>
                </a:lnTo>
                <a:lnTo>
                  <a:pt x="62582" y="823404"/>
                </a:lnTo>
                <a:lnTo>
                  <a:pt x="43745" y="857575"/>
                </a:lnTo>
                <a:lnTo>
                  <a:pt x="28179" y="894087"/>
                </a:lnTo>
                <a:lnTo>
                  <a:pt x="15953" y="932958"/>
                </a:lnTo>
                <a:lnTo>
                  <a:pt x="7135" y="974203"/>
                </a:lnTo>
                <a:lnTo>
                  <a:pt x="1795" y="1017839"/>
                </a:lnTo>
                <a:lnTo>
                  <a:pt x="0" y="1063883"/>
                </a:lnTo>
                <a:lnTo>
                  <a:pt x="1543" y="1103622"/>
                </a:lnTo>
                <a:lnTo>
                  <a:pt x="6220" y="1143177"/>
                </a:lnTo>
                <a:lnTo>
                  <a:pt x="14096" y="1182260"/>
                </a:lnTo>
                <a:lnTo>
                  <a:pt x="25238" y="1220584"/>
                </a:lnTo>
                <a:lnTo>
                  <a:pt x="39712" y="1257864"/>
                </a:lnTo>
                <a:lnTo>
                  <a:pt x="57587" y="1293810"/>
                </a:lnTo>
                <a:lnTo>
                  <a:pt x="78929" y="1328137"/>
                </a:lnTo>
                <a:lnTo>
                  <a:pt x="103804" y="1360557"/>
                </a:lnTo>
                <a:lnTo>
                  <a:pt x="132280" y="1390784"/>
                </a:lnTo>
                <a:lnTo>
                  <a:pt x="164422" y="1418529"/>
                </a:lnTo>
                <a:lnTo>
                  <a:pt x="200299" y="1443507"/>
                </a:lnTo>
                <a:lnTo>
                  <a:pt x="239978" y="1465429"/>
                </a:lnTo>
                <a:lnTo>
                  <a:pt x="283523" y="1484010"/>
                </a:lnTo>
                <a:lnTo>
                  <a:pt x="331004" y="1498961"/>
                </a:lnTo>
                <a:lnTo>
                  <a:pt x="382486" y="1509996"/>
                </a:lnTo>
                <a:lnTo>
                  <a:pt x="438037" y="1516827"/>
                </a:lnTo>
                <a:lnTo>
                  <a:pt x="497723" y="1519168"/>
                </a:lnTo>
                <a:lnTo>
                  <a:pt x="570138" y="1516455"/>
                </a:lnTo>
                <a:lnTo>
                  <a:pt x="633739" y="1508741"/>
                </a:lnTo>
                <a:lnTo>
                  <a:pt x="689199" y="1496665"/>
                </a:lnTo>
                <a:lnTo>
                  <a:pt x="737189" y="1480865"/>
                </a:lnTo>
                <a:lnTo>
                  <a:pt x="778380" y="1461980"/>
                </a:lnTo>
                <a:lnTo>
                  <a:pt x="813445" y="1440648"/>
                </a:lnTo>
                <a:lnTo>
                  <a:pt x="867884" y="1393198"/>
                </a:lnTo>
                <a:lnTo>
                  <a:pt x="905878" y="1343624"/>
                </a:lnTo>
                <a:lnTo>
                  <a:pt x="1297738" y="1343624"/>
                </a:lnTo>
                <a:lnTo>
                  <a:pt x="1295678" y="1305068"/>
                </a:lnTo>
                <a:lnTo>
                  <a:pt x="1293020" y="1239110"/>
                </a:lnTo>
                <a:lnTo>
                  <a:pt x="1292833" y="1232130"/>
                </a:lnTo>
                <a:lnTo>
                  <a:pt x="612002" y="1232130"/>
                </a:lnTo>
                <a:lnTo>
                  <a:pt x="554934" y="1226919"/>
                </a:lnTo>
                <a:lnTo>
                  <a:pt x="507389" y="1212126"/>
                </a:lnTo>
                <a:lnTo>
                  <a:pt x="469096" y="1189010"/>
                </a:lnTo>
                <a:lnTo>
                  <a:pt x="439783" y="1158829"/>
                </a:lnTo>
                <a:lnTo>
                  <a:pt x="419181" y="1122842"/>
                </a:lnTo>
                <a:lnTo>
                  <a:pt x="407018" y="1082306"/>
                </a:lnTo>
                <a:lnTo>
                  <a:pt x="403024" y="1038481"/>
                </a:lnTo>
                <a:lnTo>
                  <a:pt x="405782" y="998486"/>
                </a:lnTo>
                <a:lnTo>
                  <a:pt x="428970" y="930568"/>
                </a:lnTo>
                <a:lnTo>
                  <a:pt x="478221" y="879063"/>
                </a:lnTo>
                <a:lnTo>
                  <a:pt x="513556" y="859584"/>
                </a:lnTo>
                <a:lnTo>
                  <a:pt x="556531" y="844351"/>
                </a:lnTo>
                <a:lnTo>
                  <a:pt x="607521" y="833411"/>
                </a:lnTo>
                <a:lnTo>
                  <a:pt x="666901" y="826813"/>
                </a:lnTo>
                <a:lnTo>
                  <a:pt x="735045" y="824603"/>
                </a:lnTo>
                <a:lnTo>
                  <a:pt x="1290599" y="824603"/>
                </a:lnTo>
                <a:lnTo>
                  <a:pt x="1290599" y="499995"/>
                </a:lnTo>
                <a:lnTo>
                  <a:pt x="1289016" y="449603"/>
                </a:lnTo>
                <a:lnTo>
                  <a:pt x="1284285" y="402083"/>
                </a:lnTo>
                <a:lnTo>
                  <a:pt x="1276431" y="357401"/>
                </a:lnTo>
                <a:lnTo>
                  <a:pt x="1265480" y="315524"/>
                </a:lnTo>
                <a:lnTo>
                  <a:pt x="1255277" y="287069"/>
                </a:lnTo>
                <a:close/>
              </a:path>
              <a:path w="1310640" h="1519554" extrusionOk="0">
                <a:moveTo>
                  <a:pt x="1297738" y="1343624"/>
                </a:moveTo>
                <a:lnTo>
                  <a:pt x="905878" y="1343624"/>
                </a:lnTo>
                <a:lnTo>
                  <a:pt x="907764" y="1377215"/>
                </a:lnTo>
                <a:lnTo>
                  <a:pt x="912082" y="1417547"/>
                </a:lnTo>
                <a:lnTo>
                  <a:pt x="918370" y="1456392"/>
                </a:lnTo>
                <a:lnTo>
                  <a:pt x="926170" y="1485525"/>
                </a:lnTo>
                <a:lnTo>
                  <a:pt x="1310221" y="1485525"/>
                </a:lnTo>
                <a:lnTo>
                  <a:pt x="1306490" y="1460982"/>
                </a:lnTo>
                <a:lnTo>
                  <a:pt x="1302659" y="1420037"/>
                </a:lnTo>
                <a:lnTo>
                  <a:pt x="1298973" y="1366722"/>
                </a:lnTo>
                <a:lnTo>
                  <a:pt x="1297738" y="1343624"/>
                </a:lnTo>
                <a:close/>
              </a:path>
              <a:path w="1310640" h="1519554" extrusionOk="0">
                <a:moveTo>
                  <a:pt x="1290599" y="824603"/>
                </a:moveTo>
                <a:lnTo>
                  <a:pt x="898810" y="824603"/>
                </a:lnTo>
                <a:lnTo>
                  <a:pt x="898810" y="862696"/>
                </a:lnTo>
                <a:lnTo>
                  <a:pt x="898044" y="910264"/>
                </a:lnTo>
                <a:lnTo>
                  <a:pt x="895301" y="956671"/>
                </a:lnTo>
                <a:lnTo>
                  <a:pt x="889911" y="1001351"/>
                </a:lnTo>
                <a:lnTo>
                  <a:pt x="881207" y="1043736"/>
                </a:lnTo>
                <a:lnTo>
                  <a:pt x="868519" y="1083258"/>
                </a:lnTo>
                <a:lnTo>
                  <a:pt x="851179" y="1119352"/>
                </a:lnTo>
                <a:lnTo>
                  <a:pt x="828518" y="1151448"/>
                </a:lnTo>
                <a:lnTo>
                  <a:pt x="799868" y="1178981"/>
                </a:lnTo>
                <a:lnTo>
                  <a:pt x="764560" y="1201383"/>
                </a:lnTo>
                <a:lnTo>
                  <a:pt x="721926" y="1218086"/>
                </a:lnTo>
                <a:lnTo>
                  <a:pt x="671296" y="1228524"/>
                </a:lnTo>
                <a:lnTo>
                  <a:pt x="612002" y="1232130"/>
                </a:lnTo>
                <a:lnTo>
                  <a:pt x="1292833" y="1232130"/>
                </a:lnTo>
                <a:lnTo>
                  <a:pt x="1291245" y="1172878"/>
                </a:lnTo>
                <a:lnTo>
                  <a:pt x="1290691" y="1119352"/>
                </a:lnTo>
                <a:lnTo>
                  <a:pt x="1290599" y="824603"/>
                </a:lnTo>
                <a:close/>
              </a:path>
              <a:path w="1310640" h="1519554" extrusionOk="0">
                <a:moveTo>
                  <a:pt x="690041" y="0"/>
                </a:moveTo>
                <a:lnTo>
                  <a:pt x="622675" y="1342"/>
                </a:lnTo>
                <a:lnTo>
                  <a:pt x="559867" y="6054"/>
                </a:lnTo>
                <a:lnTo>
                  <a:pt x="501489" y="13994"/>
                </a:lnTo>
                <a:lnTo>
                  <a:pt x="447417" y="25020"/>
                </a:lnTo>
                <a:lnTo>
                  <a:pt x="397524" y="38990"/>
                </a:lnTo>
                <a:lnTo>
                  <a:pt x="351685" y="55763"/>
                </a:lnTo>
                <a:lnTo>
                  <a:pt x="309773" y="75197"/>
                </a:lnTo>
                <a:lnTo>
                  <a:pt x="271662" y="97149"/>
                </a:lnTo>
                <a:lnTo>
                  <a:pt x="237227" y="121479"/>
                </a:lnTo>
                <a:lnTo>
                  <a:pt x="206342" y="148043"/>
                </a:lnTo>
                <a:lnTo>
                  <a:pt x="178880" y="176700"/>
                </a:lnTo>
                <a:lnTo>
                  <a:pt x="154715" y="207309"/>
                </a:lnTo>
                <a:lnTo>
                  <a:pt x="133723" y="239727"/>
                </a:lnTo>
                <a:lnTo>
                  <a:pt x="115776" y="273813"/>
                </a:lnTo>
                <a:lnTo>
                  <a:pt x="100748" y="309424"/>
                </a:lnTo>
                <a:lnTo>
                  <a:pt x="88515" y="346419"/>
                </a:lnTo>
                <a:lnTo>
                  <a:pt x="78949" y="384656"/>
                </a:lnTo>
                <a:lnTo>
                  <a:pt x="71925" y="423994"/>
                </a:lnTo>
                <a:lnTo>
                  <a:pt x="67317" y="464289"/>
                </a:lnTo>
                <a:lnTo>
                  <a:pt x="449598" y="464289"/>
                </a:lnTo>
                <a:lnTo>
                  <a:pt x="458993" y="421384"/>
                </a:lnTo>
                <a:lnTo>
                  <a:pt x="472666" y="383199"/>
                </a:lnTo>
                <a:lnTo>
                  <a:pt x="492607" y="350420"/>
                </a:lnTo>
                <a:lnTo>
                  <a:pt x="520812" y="323732"/>
                </a:lnTo>
                <a:lnTo>
                  <a:pt x="559270" y="303821"/>
                </a:lnTo>
                <a:lnTo>
                  <a:pt x="609976" y="291371"/>
                </a:lnTo>
                <a:lnTo>
                  <a:pt x="674921" y="287069"/>
                </a:lnTo>
                <a:lnTo>
                  <a:pt x="1255277" y="287069"/>
                </a:lnTo>
                <a:lnTo>
                  <a:pt x="1251458" y="276420"/>
                </a:lnTo>
                <a:lnTo>
                  <a:pt x="1234390" y="240055"/>
                </a:lnTo>
                <a:lnTo>
                  <a:pt x="1214303" y="206396"/>
                </a:lnTo>
                <a:lnTo>
                  <a:pt x="1191221" y="175410"/>
                </a:lnTo>
                <a:lnTo>
                  <a:pt x="1165170" y="147063"/>
                </a:lnTo>
                <a:lnTo>
                  <a:pt x="1136177" y="121323"/>
                </a:lnTo>
                <a:lnTo>
                  <a:pt x="1104267" y="98157"/>
                </a:lnTo>
                <a:lnTo>
                  <a:pt x="1069465" y="77530"/>
                </a:lnTo>
                <a:lnTo>
                  <a:pt x="1031797" y="59412"/>
                </a:lnTo>
                <a:lnTo>
                  <a:pt x="991289" y="43767"/>
                </a:lnTo>
                <a:lnTo>
                  <a:pt x="947967" y="30563"/>
                </a:lnTo>
                <a:lnTo>
                  <a:pt x="901857" y="19767"/>
                </a:lnTo>
                <a:lnTo>
                  <a:pt x="852983" y="11346"/>
                </a:lnTo>
                <a:lnTo>
                  <a:pt x="801372" y="5266"/>
                </a:lnTo>
                <a:lnTo>
                  <a:pt x="747050" y="1495"/>
                </a:lnTo>
                <a:lnTo>
                  <a:pt x="690041" y="0"/>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99" name="Google Shape;399;p50"/>
          <p:cNvSpPr/>
          <p:nvPr/>
        </p:nvSpPr>
        <p:spPr>
          <a:xfrm>
            <a:off x="11243467" y="3832881"/>
            <a:ext cx="1970263" cy="1798441"/>
          </a:xfrm>
          <a:custGeom>
            <a:avLst/>
            <a:gdLst/>
            <a:ahLst/>
            <a:cxnLst/>
            <a:rect l="l" t="t" r="r" b="b"/>
            <a:pathLst>
              <a:path w="2283459" h="2081529" extrusionOk="0">
                <a:moveTo>
                  <a:pt x="870623" y="561975"/>
                </a:moveTo>
                <a:lnTo>
                  <a:pt x="810806" y="564769"/>
                </a:lnTo>
                <a:lnTo>
                  <a:pt x="754824" y="572287"/>
                </a:lnTo>
                <a:lnTo>
                  <a:pt x="702665" y="584301"/>
                </a:lnTo>
                <a:lnTo>
                  <a:pt x="654342" y="600506"/>
                </a:lnTo>
                <a:lnTo>
                  <a:pt x="609828" y="620674"/>
                </a:lnTo>
                <a:lnTo>
                  <a:pt x="569125" y="644537"/>
                </a:lnTo>
                <a:lnTo>
                  <a:pt x="532244" y="671817"/>
                </a:lnTo>
                <a:lnTo>
                  <a:pt x="499173" y="702271"/>
                </a:lnTo>
                <a:lnTo>
                  <a:pt x="469887" y="735634"/>
                </a:lnTo>
                <a:lnTo>
                  <a:pt x="444411" y="771639"/>
                </a:lnTo>
                <a:lnTo>
                  <a:pt x="422732" y="810018"/>
                </a:lnTo>
                <a:lnTo>
                  <a:pt x="404825" y="850531"/>
                </a:lnTo>
                <a:lnTo>
                  <a:pt x="404241" y="797090"/>
                </a:lnTo>
                <a:lnTo>
                  <a:pt x="402628" y="736358"/>
                </a:lnTo>
                <a:lnTo>
                  <a:pt x="400253" y="676871"/>
                </a:lnTo>
                <a:lnTo>
                  <a:pt x="397383" y="627126"/>
                </a:lnTo>
                <a:lnTo>
                  <a:pt x="394258" y="595642"/>
                </a:lnTo>
                <a:lnTo>
                  <a:pt x="0" y="595642"/>
                </a:lnTo>
                <a:lnTo>
                  <a:pt x="838" y="641502"/>
                </a:lnTo>
                <a:lnTo>
                  <a:pt x="1993" y="735571"/>
                </a:lnTo>
                <a:lnTo>
                  <a:pt x="2590" y="833475"/>
                </a:lnTo>
                <a:lnTo>
                  <a:pt x="2844" y="989469"/>
                </a:lnTo>
                <a:lnTo>
                  <a:pt x="2844" y="2047481"/>
                </a:lnTo>
                <a:lnTo>
                  <a:pt x="404825" y="2047481"/>
                </a:lnTo>
                <a:lnTo>
                  <a:pt x="404825" y="1414500"/>
                </a:lnTo>
                <a:lnTo>
                  <a:pt x="406628" y="1347533"/>
                </a:lnTo>
                <a:lnTo>
                  <a:pt x="411962" y="1286916"/>
                </a:lnTo>
                <a:lnTo>
                  <a:pt x="420789" y="1232369"/>
                </a:lnTo>
                <a:lnTo>
                  <a:pt x="433006" y="1183589"/>
                </a:lnTo>
                <a:lnTo>
                  <a:pt x="448576" y="1140307"/>
                </a:lnTo>
                <a:lnTo>
                  <a:pt x="467398" y="1102233"/>
                </a:lnTo>
                <a:lnTo>
                  <a:pt x="489432" y="1069086"/>
                </a:lnTo>
                <a:lnTo>
                  <a:pt x="542823" y="1016393"/>
                </a:lnTo>
                <a:lnTo>
                  <a:pt x="608190" y="979982"/>
                </a:lnTo>
                <a:lnTo>
                  <a:pt x="645198" y="967168"/>
                </a:lnTo>
                <a:lnTo>
                  <a:pt x="684987" y="957554"/>
                </a:lnTo>
                <a:lnTo>
                  <a:pt x="727494" y="950874"/>
                </a:lnTo>
                <a:lnTo>
                  <a:pt x="772642" y="946823"/>
                </a:lnTo>
                <a:lnTo>
                  <a:pt x="820381" y="945134"/>
                </a:lnTo>
                <a:lnTo>
                  <a:pt x="870623" y="945527"/>
                </a:lnTo>
                <a:lnTo>
                  <a:pt x="870623" y="561975"/>
                </a:lnTo>
                <a:close/>
              </a:path>
              <a:path w="2283459" h="2081529" extrusionOk="0">
                <a:moveTo>
                  <a:pt x="2282977" y="2047494"/>
                </a:moveTo>
                <a:lnTo>
                  <a:pt x="2282025" y="1997621"/>
                </a:lnTo>
                <a:lnTo>
                  <a:pt x="2281313" y="1947684"/>
                </a:lnTo>
                <a:lnTo>
                  <a:pt x="2280793" y="1895830"/>
                </a:lnTo>
                <a:lnTo>
                  <a:pt x="2280450" y="1843354"/>
                </a:lnTo>
                <a:lnTo>
                  <a:pt x="2280183" y="1759165"/>
                </a:lnTo>
                <a:lnTo>
                  <a:pt x="2280120" y="883970"/>
                </a:lnTo>
                <a:lnTo>
                  <a:pt x="2280120" y="700760"/>
                </a:lnTo>
                <a:lnTo>
                  <a:pt x="2280107" y="0"/>
                </a:lnTo>
                <a:lnTo>
                  <a:pt x="1893671" y="0"/>
                </a:lnTo>
                <a:lnTo>
                  <a:pt x="1893671" y="1319999"/>
                </a:lnTo>
                <a:lnTo>
                  <a:pt x="1893112" y="1364945"/>
                </a:lnTo>
                <a:lnTo>
                  <a:pt x="1891106" y="1410017"/>
                </a:lnTo>
                <a:lnTo>
                  <a:pt x="1887194" y="1454645"/>
                </a:lnTo>
                <a:lnTo>
                  <a:pt x="1880908" y="1498295"/>
                </a:lnTo>
                <a:lnTo>
                  <a:pt x="1871789" y="1540408"/>
                </a:lnTo>
                <a:lnTo>
                  <a:pt x="1859368" y="1580438"/>
                </a:lnTo>
                <a:lnTo>
                  <a:pt x="1843189" y="1617814"/>
                </a:lnTo>
                <a:lnTo>
                  <a:pt x="1822767" y="1652003"/>
                </a:lnTo>
                <a:lnTo>
                  <a:pt x="1797659" y="1682445"/>
                </a:lnTo>
                <a:lnTo>
                  <a:pt x="1767382" y="1708594"/>
                </a:lnTo>
                <a:lnTo>
                  <a:pt x="1731479" y="1729892"/>
                </a:lnTo>
                <a:lnTo>
                  <a:pt x="1689481" y="1745792"/>
                </a:lnTo>
                <a:lnTo>
                  <a:pt x="1640928" y="1755724"/>
                </a:lnTo>
                <a:lnTo>
                  <a:pt x="1585353" y="1759165"/>
                </a:lnTo>
                <a:lnTo>
                  <a:pt x="1541500" y="1756460"/>
                </a:lnTo>
                <a:lnTo>
                  <a:pt x="1500784" y="1748370"/>
                </a:lnTo>
                <a:lnTo>
                  <a:pt x="1463255" y="1734972"/>
                </a:lnTo>
                <a:lnTo>
                  <a:pt x="1429004" y="1716328"/>
                </a:lnTo>
                <a:lnTo>
                  <a:pt x="1398079" y="1692503"/>
                </a:lnTo>
                <a:lnTo>
                  <a:pt x="1370545" y="1663560"/>
                </a:lnTo>
                <a:lnTo>
                  <a:pt x="1346479" y="1629549"/>
                </a:lnTo>
                <a:lnTo>
                  <a:pt x="1325930" y="1590548"/>
                </a:lnTo>
                <a:lnTo>
                  <a:pt x="1308976" y="1546631"/>
                </a:lnTo>
                <a:lnTo>
                  <a:pt x="1295666" y="1497838"/>
                </a:lnTo>
                <a:lnTo>
                  <a:pt x="1286090" y="1444244"/>
                </a:lnTo>
                <a:lnTo>
                  <a:pt x="1280287" y="1385912"/>
                </a:lnTo>
                <a:lnTo>
                  <a:pt x="1278343" y="1322908"/>
                </a:lnTo>
                <a:lnTo>
                  <a:pt x="1280236" y="1261605"/>
                </a:lnTo>
                <a:lnTo>
                  <a:pt x="1285900" y="1204341"/>
                </a:lnTo>
                <a:lnTo>
                  <a:pt x="1295336" y="1151255"/>
                </a:lnTo>
                <a:lnTo>
                  <a:pt x="1308531" y="1102512"/>
                </a:lnTo>
                <a:lnTo>
                  <a:pt x="1325486" y="1058252"/>
                </a:lnTo>
                <a:lnTo>
                  <a:pt x="1346200" y="1018641"/>
                </a:lnTo>
                <a:lnTo>
                  <a:pt x="1370660" y="983818"/>
                </a:lnTo>
                <a:lnTo>
                  <a:pt x="1398854" y="953935"/>
                </a:lnTo>
                <a:lnTo>
                  <a:pt x="1430794" y="929157"/>
                </a:lnTo>
                <a:lnTo>
                  <a:pt x="1466469" y="909612"/>
                </a:lnTo>
                <a:lnTo>
                  <a:pt x="1505864" y="895464"/>
                </a:lnTo>
                <a:lnTo>
                  <a:pt x="1548980" y="886866"/>
                </a:lnTo>
                <a:lnTo>
                  <a:pt x="1595818" y="883970"/>
                </a:lnTo>
                <a:lnTo>
                  <a:pt x="1648701" y="886790"/>
                </a:lnTo>
                <a:lnTo>
                  <a:pt x="1695030" y="895096"/>
                </a:lnTo>
                <a:lnTo>
                  <a:pt x="1735251" y="908583"/>
                </a:lnTo>
                <a:lnTo>
                  <a:pt x="1769757" y="926985"/>
                </a:lnTo>
                <a:lnTo>
                  <a:pt x="1823339" y="977417"/>
                </a:lnTo>
                <a:lnTo>
                  <a:pt x="1859165" y="1044168"/>
                </a:lnTo>
                <a:lnTo>
                  <a:pt x="1871459" y="1082954"/>
                </a:lnTo>
                <a:lnTo>
                  <a:pt x="1880577" y="1124991"/>
                </a:lnTo>
                <a:lnTo>
                  <a:pt x="1886940" y="1169987"/>
                </a:lnTo>
                <a:lnTo>
                  <a:pt x="1890966" y="1217676"/>
                </a:lnTo>
                <a:lnTo>
                  <a:pt x="1893062" y="1267777"/>
                </a:lnTo>
                <a:lnTo>
                  <a:pt x="1893671" y="1319999"/>
                </a:lnTo>
                <a:lnTo>
                  <a:pt x="1893671" y="0"/>
                </a:lnTo>
                <a:lnTo>
                  <a:pt x="1878152" y="0"/>
                </a:lnTo>
                <a:lnTo>
                  <a:pt x="1878152" y="700760"/>
                </a:lnTo>
                <a:lnTo>
                  <a:pt x="1862289" y="676122"/>
                </a:lnTo>
                <a:lnTo>
                  <a:pt x="1807286" y="628256"/>
                </a:lnTo>
                <a:lnTo>
                  <a:pt x="1767751" y="606958"/>
                </a:lnTo>
                <a:lnTo>
                  <a:pt x="1719935" y="588721"/>
                </a:lnTo>
                <a:lnTo>
                  <a:pt x="1663649" y="574497"/>
                </a:lnTo>
                <a:lnTo>
                  <a:pt x="1598688" y="565251"/>
                </a:lnTo>
                <a:lnTo>
                  <a:pt x="1524863" y="561962"/>
                </a:lnTo>
                <a:lnTo>
                  <a:pt x="1476311" y="563499"/>
                </a:lnTo>
                <a:lnTo>
                  <a:pt x="1429359" y="568083"/>
                </a:lnTo>
                <a:lnTo>
                  <a:pt x="1384046" y="575640"/>
                </a:lnTo>
                <a:lnTo>
                  <a:pt x="1340383" y="586066"/>
                </a:lnTo>
                <a:lnTo>
                  <a:pt x="1298422" y="599300"/>
                </a:lnTo>
                <a:lnTo>
                  <a:pt x="1258176" y="615264"/>
                </a:lnTo>
                <a:lnTo>
                  <a:pt x="1219708" y="633882"/>
                </a:lnTo>
                <a:lnTo>
                  <a:pt x="1183017" y="655066"/>
                </a:lnTo>
                <a:lnTo>
                  <a:pt x="1148156" y="678751"/>
                </a:lnTo>
                <a:lnTo>
                  <a:pt x="1115161" y="704850"/>
                </a:lnTo>
                <a:lnTo>
                  <a:pt x="1084046" y="733285"/>
                </a:lnTo>
                <a:lnTo>
                  <a:pt x="1054862" y="763993"/>
                </a:lnTo>
                <a:lnTo>
                  <a:pt x="1027633" y="796874"/>
                </a:lnTo>
                <a:lnTo>
                  <a:pt x="1002398" y="831862"/>
                </a:lnTo>
                <a:lnTo>
                  <a:pt x="979170" y="868870"/>
                </a:lnTo>
                <a:lnTo>
                  <a:pt x="958011" y="907846"/>
                </a:lnTo>
                <a:lnTo>
                  <a:pt x="938936" y="948677"/>
                </a:lnTo>
                <a:lnTo>
                  <a:pt x="921981" y="991311"/>
                </a:lnTo>
                <a:lnTo>
                  <a:pt x="907186" y="1035659"/>
                </a:lnTo>
                <a:lnTo>
                  <a:pt x="894575" y="1081646"/>
                </a:lnTo>
                <a:lnTo>
                  <a:pt x="884186" y="1129207"/>
                </a:lnTo>
                <a:lnTo>
                  <a:pt x="876046" y="1178229"/>
                </a:lnTo>
                <a:lnTo>
                  <a:pt x="870191" y="1228674"/>
                </a:lnTo>
                <a:lnTo>
                  <a:pt x="866648" y="1280439"/>
                </a:lnTo>
                <a:lnTo>
                  <a:pt x="865466" y="1333449"/>
                </a:lnTo>
                <a:lnTo>
                  <a:pt x="866673" y="1389227"/>
                </a:lnTo>
                <a:lnTo>
                  <a:pt x="870267" y="1443291"/>
                </a:lnTo>
                <a:lnTo>
                  <a:pt x="876223" y="1495590"/>
                </a:lnTo>
                <a:lnTo>
                  <a:pt x="884466" y="1546072"/>
                </a:lnTo>
                <a:lnTo>
                  <a:pt x="894981" y="1594662"/>
                </a:lnTo>
                <a:lnTo>
                  <a:pt x="907707" y="1641322"/>
                </a:lnTo>
                <a:lnTo>
                  <a:pt x="922604" y="1685975"/>
                </a:lnTo>
                <a:lnTo>
                  <a:pt x="939634" y="1728558"/>
                </a:lnTo>
                <a:lnTo>
                  <a:pt x="958748" y="1769021"/>
                </a:lnTo>
                <a:lnTo>
                  <a:pt x="979893" y="1807311"/>
                </a:lnTo>
                <a:lnTo>
                  <a:pt x="1003058" y="1843354"/>
                </a:lnTo>
                <a:lnTo>
                  <a:pt x="1028166" y="1877110"/>
                </a:lnTo>
                <a:lnTo>
                  <a:pt x="1055192" y="1908492"/>
                </a:lnTo>
                <a:lnTo>
                  <a:pt x="1084072" y="1937461"/>
                </a:lnTo>
                <a:lnTo>
                  <a:pt x="1114793" y="1963953"/>
                </a:lnTo>
                <a:lnTo>
                  <a:pt x="1147292" y="1987918"/>
                </a:lnTo>
                <a:lnTo>
                  <a:pt x="1181531" y="2009279"/>
                </a:lnTo>
                <a:lnTo>
                  <a:pt x="1217460" y="2027986"/>
                </a:lnTo>
                <a:lnTo>
                  <a:pt x="1255039" y="2043976"/>
                </a:lnTo>
                <a:lnTo>
                  <a:pt x="1294231" y="2057184"/>
                </a:lnTo>
                <a:lnTo>
                  <a:pt x="1334985" y="2067572"/>
                </a:lnTo>
                <a:lnTo>
                  <a:pt x="1377264" y="2075065"/>
                </a:lnTo>
                <a:lnTo>
                  <a:pt x="1421028" y="2079599"/>
                </a:lnTo>
                <a:lnTo>
                  <a:pt x="1466215" y="2081123"/>
                </a:lnTo>
                <a:lnTo>
                  <a:pt x="1528533" y="2079028"/>
                </a:lnTo>
                <a:lnTo>
                  <a:pt x="1585582" y="2072830"/>
                </a:lnTo>
                <a:lnTo>
                  <a:pt x="1637550" y="2062695"/>
                </a:lnTo>
                <a:lnTo>
                  <a:pt x="1684680" y="2048814"/>
                </a:lnTo>
                <a:lnTo>
                  <a:pt x="1727200" y="2031339"/>
                </a:lnTo>
                <a:lnTo>
                  <a:pt x="1765300" y="2010422"/>
                </a:lnTo>
                <a:lnTo>
                  <a:pt x="1799234" y="1986254"/>
                </a:lnTo>
                <a:lnTo>
                  <a:pt x="1829206" y="1958987"/>
                </a:lnTo>
                <a:lnTo>
                  <a:pt x="1855431" y="1928787"/>
                </a:lnTo>
                <a:lnTo>
                  <a:pt x="1878152" y="1895830"/>
                </a:lnTo>
                <a:lnTo>
                  <a:pt x="1880908" y="1927364"/>
                </a:lnTo>
                <a:lnTo>
                  <a:pt x="1885175" y="1967750"/>
                </a:lnTo>
                <a:lnTo>
                  <a:pt x="1890560" y="2010422"/>
                </a:lnTo>
                <a:lnTo>
                  <a:pt x="1896427" y="2047494"/>
                </a:lnTo>
                <a:lnTo>
                  <a:pt x="2282977" y="2047494"/>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pic>
        <p:nvPicPr>
          <p:cNvPr id="400" name="Google Shape;400;p50"/>
          <p:cNvPicPr preferRelativeResize="0"/>
          <p:nvPr/>
        </p:nvPicPr>
        <p:blipFill rotWithShape="1">
          <a:blip r:embed="rId3">
            <a:alphaModFix/>
          </a:blip>
          <a:srcRect/>
          <a:stretch/>
        </p:blipFill>
        <p:spPr>
          <a:xfrm>
            <a:off x="13299378" y="3718561"/>
            <a:ext cx="219013" cy="164255"/>
          </a:xfrm>
          <a:prstGeom prst="rect">
            <a:avLst/>
          </a:prstGeom>
          <a:noFill/>
          <a:ln>
            <a:noFill/>
          </a:ln>
        </p:spPr>
      </p:pic>
      <p:sp>
        <p:nvSpPr>
          <p:cNvPr id="401" name="Google Shape;401;p50"/>
          <p:cNvSpPr txBox="1">
            <a:spLocks noGrp="1"/>
          </p:cNvSpPr>
          <p:nvPr>
            <p:ph type="ctrTitle"/>
          </p:nvPr>
        </p:nvSpPr>
        <p:spPr>
          <a:xfrm>
            <a:off x="7235553" y="2313343"/>
            <a:ext cx="2868994" cy="430887"/>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b="0" i="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2" name="Google Shape;402;p50"/>
          <p:cNvSpPr txBox="1">
            <a:spLocks noGrp="1"/>
          </p:cNvSpPr>
          <p:nvPr>
            <p:ph type="subTitle" idx="1"/>
          </p:nvPr>
        </p:nvSpPr>
        <p:spPr>
          <a:xfrm>
            <a:off x="2601040" y="5462017"/>
            <a:ext cx="12138184" cy="318549"/>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800"/>
              <a:buNone/>
              <a:defRPr/>
            </a:lvl1pPr>
            <a:lvl2pPr lvl="1" algn="l" rtl="0">
              <a:spcBef>
                <a:spcPts val="1707"/>
              </a:spcBef>
              <a:spcAft>
                <a:spcPts val="0"/>
              </a:spcAft>
              <a:buSzPts val="1400"/>
              <a:buNone/>
              <a:defRPr/>
            </a:lvl2pPr>
            <a:lvl3pPr lvl="2" algn="l" rtl="0">
              <a:spcBef>
                <a:spcPts val="1707"/>
              </a:spcBef>
              <a:spcAft>
                <a:spcPts val="0"/>
              </a:spcAft>
              <a:buSzPts val="1400"/>
              <a:buNone/>
              <a:defRPr/>
            </a:lvl3pPr>
            <a:lvl4pPr lvl="3" algn="l" rtl="0">
              <a:spcBef>
                <a:spcPts val="1707"/>
              </a:spcBef>
              <a:spcAft>
                <a:spcPts val="0"/>
              </a:spcAft>
              <a:buSzPts val="1400"/>
              <a:buNone/>
              <a:defRPr/>
            </a:lvl4pPr>
            <a:lvl5pPr lvl="4" algn="l" rtl="0">
              <a:spcBef>
                <a:spcPts val="1707"/>
              </a:spcBef>
              <a:spcAft>
                <a:spcPts val="0"/>
              </a:spcAft>
              <a:buSzPts val="1400"/>
              <a:buNone/>
              <a:defRPr/>
            </a:lvl5pPr>
            <a:lvl6pPr lvl="5" algn="l" rtl="0">
              <a:spcBef>
                <a:spcPts val="1707"/>
              </a:spcBef>
              <a:spcAft>
                <a:spcPts val="0"/>
              </a:spcAft>
              <a:buSzPts val="1400"/>
              <a:buNone/>
              <a:defRPr/>
            </a:lvl6pPr>
            <a:lvl7pPr lvl="6" algn="l" rtl="0">
              <a:spcBef>
                <a:spcPts val="1707"/>
              </a:spcBef>
              <a:spcAft>
                <a:spcPts val="0"/>
              </a:spcAft>
              <a:buSzPts val="1400"/>
              <a:buNone/>
              <a:defRPr/>
            </a:lvl7pPr>
            <a:lvl8pPr lvl="7" algn="l" rtl="0">
              <a:spcBef>
                <a:spcPts val="1707"/>
              </a:spcBef>
              <a:spcAft>
                <a:spcPts val="0"/>
              </a:spcAft>
              <a:buSzPts val="1400"/>
              <a:buNone/>
              <a:defRPr/>
            </a:lvl8pPr>
            <a:lvl9pPr lvl="8" algn="l" rtl="0">
              <a:spcBef>
                <a:spcPts val="1707"/>
              </a:spcBef>
              <a:spcAft>
                <a:spcPts val="1707"/>
              </a:spcAft>
              <a:buSzPts val="1400"/>
              <a:buNone/>
              <a:defRPr/>
            </a:lvl9pPr>
          </a:lstStyle>
          <a:p>
            <a:endParaRPr/>
          </a:p>
        </p:txBody>
      </p:sp>
      <p:sp>
        <p:nvSpPr>
          <p:cNvPr id="403" name="Google Shape;403;p50"/>
          <p:cNvSpPr txBox="1">
            <a:spLocks noGrp="1"/>
          </p:cNvSpPr>
          <p:nvPr>
            <p:ph type="ftr" idx="11"/>
          </p:nvPr>
        </p:nvSpPr>
        <p:spPr>
          <a:xfrm>
            <a:off x="5895689" y="9070849"/>
            <a:ext cx="5548543" cy="131318"/>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600"/>
              <a:buNone/>
              <a:defRPr sz="853">
                <a:solidFill>
                  <a:srgbClr val="888888"/>
                </a:solidFill>
              </a:defRPr>
            </a:lvl1pPr>
            <a:lvl2pPr lvl="1" algn="l" rtl="0">
              <a:spcBef>
                <a:spcPts val="0"/>
              </a:spcBef>
              <a:spcAft>
                <a:spcPts val="0"/>
              </a:spcAft>
              <a:buSzPts val="600"/>
              <a:buNone/>
              <a:defRPr sz="853"/>
            </a:lvl2pPr>
            <a:lvl3pPr lvl="2" algn="l" rtl="0">
              <a:spcBef>
                <a:spcPts val="0"/>
              </a:spcBef>
              <a:spcAft>
                <a:spcPts val="0"/>
              </a:spcAft>
              <a:buSzPts val="600"/>
              <a:buNone/>
              <a:defRPr sz="853"/>
            </a:lvl3pPr>
            <a:lvl4pPr lvl="3" algn="l" rtl="0">
              <a:spcBef>
                <a:spcPts val="0"/>
              </a:spcBef>
              <a:spcAft>
                <a:spcPts val="0"/>
              </a:spcAft>
              <a:buSzPts val="600"/>
              <a:buNone/>
              <a:defRPr sz="853"/>
            </a:lvl4pPr>
            <a:lvl5pPr lvl="4" algn="l" rtl="0">
              <a:spcBef>
                <a:spcPts val="0"/>
              </a:spcBef>
              <a:spcAft>
                <a:spcPts val="0"/>
              </a:spcAft>
              <a:buSzPts val="600"/>
              <a:buNone/>
              <a:defRPr sz="853"/>
            </a:lvl5pPr>
            <a:lvl6pPr lvl="5" algn="l" rtl="0">
              <a:spcBef>
                <a:spcPts val="0"/>
              </a:spcBef>
              <a:spcAft>
                <a:spcPts val="0"/>
              </a:spcAft>
              <a:buSzPts val="600"/>
              <a:buNone/>
              <a:defRPr sz="853"/>
            </a:lvl6pPr>
            <a:lvl7pPr lvl="6" algn="l" rtl="0">
              <a:spcBef>
                <a:spcPts val="0"/>
              </a:spcBef>
              <a:spcAft>
                <a:spcPts val="0"/>
              </a:spcAft>
              <a:buSzPts val="600"/>
              <a:buNone/>
              <a:defRPr sz="853"/>
            </a:lvl7pPr>
            <a:lvl8pPr lvl="7" algn="l" rtl="0">
              <a:spcBef>
                <a:spcPts val="0"/>
              </a:spcBef>
              <a:spcAft>
                <a:spcPts val="0"/>
              </a:spcAft>
              <a:buSzPts val="600"/>
              <a:buNone/>
              <a:defRPr sz="853"/>
            </a:lvl8pPr>
            <a:lvl9pPr lvl="8" algn="l" rtl="0">
              <a:spcBef>
                <a:spcPts val="0"/>
              </a:spcBef>
              <a:spcAft>
                <a:spcPts val="0"/>
              </a:spcAft>
              <a:buSzPts val="600"/>
              <a:buNone/>
              <a:defRPr sz="853"/>
            </a:lvl9pPr>
          </a:lstStyle>
          <a:p>
            <a:endParaRPr/>
          </a:p>
        </p:txBody>
      </p:sp>
      <p:sp>
        <p:nvSpPr>
          <p:cNvPr id="404" name="Google Shape;404;p50"/>
          <p:cNvSpPr txBox="1">
            <a:spLocks noGrp="1"/>
          </p:cNvSpPr>
          <p:nvPr>
            <p:ph type="dt" idx="10"/>
          </p:nvPr>
        </p:nvSpPr>
        <p:spPr>
          <a:xfrm>
            <a:off x="867013" y="9070849"/>
            <a:ext cx="3988033" cy="131318"/>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853">
                <a:solidFill>
                  <a:srgbClr val="888888"/>
                </a:solidFill>
              </a:defRPr>
            </a:lvl1pPr>
            <a:lvl2pPr lvl="1" algn="l" rtl="0">
              <a:spcBef>
                <a:spcPts val="0"/>
              </a:spcBef>
              <a:spcAft>
                <a:spcPts val="0"/>
              </a:spcAft>
              <a:buSzPts val="600"/>
              <a:buNone/>
              <a:defRPr sz="853"/>
            </a:lvl2pPr>
            <a:lvl3pPr lvl="2" algn="l" rtl="0">
              <a:spcBef>
                <a:spcPts val="0"/>
              </a:spcBef>
              <a:spcAft>
                <a:spcPts val="0"/>
              </a:spcAft>
              <a:buSzPts val="600"/>
              <a:buNone/>
              <a:defRPr sz="853"/>
            </a:lvl3pPr>
            <a:lvl4pPr lvl="3" algn="l" rtl="0">
              <a:spcBef>
                <a:spcPts val="0"/>
              </a:spcBef>
              <a:spcAft>
                <a:spcPts val="0"/>
              </a:spcAft>
              <a:buSzPts val="600"/>
              <a:buNone/>
              <a:defRPr sz="853"/>
            </a:lvl4pPr>
            <a:lvl5pPr lvl="4" algn="l" rtl="0">
              <a:spcBef>
                <a:spcPts val="0"/>
              </a:spcBef>
              <a:spcAft>
                <a:spcPts val="0"/>
              </a:spcAft>
              <a:buSzPts val="600"/>
              <a:buNone/>
              <a:defRPr sz="853"/>
            </a:lvl5pPr>
            <a:lvl6pPr lvl="5" algn="l" rtl="0">
              <a:spcBef>
                <a:spcPts val="0"/>
              </a:spcBef>
              <a:spcAft>
                <a:spcPts val="0"/>
              </a:spcAft>
              <a:buSzPts val="600"/>
              <a:buNone/>
              <a:defRPr sz="853"/>
            </a:lvl6pPr>
            <a:lvl7pPr lvl="6" algn="l" rtl="0">
              <a:spcBef>
                <a:spcPts val="0"/>
              </a:spcBef>
              <a:spcAft>
                <a:spcPts val="0"/>
              </a:spcAft>
              <a:buSzPts val="600"/>
              <a:buNone/>
              <a:defRPr sz="853"/>
            </a:lvl7pPr>
            <a:lvl8pPr lvl="7" algn="l" rtl="0">
              <a:spcBef>
                <a:spcPts val="0"/>
              </a:spcBef>
              <a:spcAft>
                <a:spcPts val="0"/>
              </a:spcAft>
              <a:buSzPts val="600"/>
              <a:buNone/>
              <a:defRPr sz="853"/>
            </a:lvl8pPr>
            <a:lvl9pPr lvl="8" algn="l" rtl="0">
              <a:spcBef>
                <a:spcPts val="0"/>
              </a:spcBef>
              <a:spcAft>
                <a:spcPts val="0"/>
              </a:spcAft>
              <a:buSzPts val="600"/>
              <a:buNone/>
              <a:defRPr sz="853"/>
            </a:lvl9pPr>
          </a:lstStyle>
          <a:p>
            <a:endParaRPr/>
          </a:p>
        </p:txBody>
      </p:sp>
      <p:sp>
        <p:nvSpPr>
          <p:cNvPr id="405" name="Google Shape;405;p50"/>
          <p:cNvSpPr txBox="1">
            <a:spLocks noGrp="1"/>
          </p:cNvSpPr>
          <p:nvPr>
            <p:ph type="sldNum" idx="12"/>
          </p:nvPr>
        </p:nvSpPr>
        <p:spPr>
          <a:xfrm>
            <a:off x="12484989" y="9070848"/>
            <a:ext cx="3988033" cy="218842"/>
          </a:xfrm>
          <a:prstGeom prst="rect">
            <a:avLst/>
          </a:prstGeom>
          <a:noFill/>
          <a:ln>
            <a:noFill/>
          </a:ln>
        </p:spPr>
        <p:txBody>
          <a:bodyPr spcFirstLastPara="1" wrap="square" lIns="0" tIns="0" rIns="0" bIns="0" anchor="t" anchorCtr="0">
            <a:sp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fld id="{00000000-1234-1234-1234-123412341234}" type="slidenum">
              <a:rPr lang="en-US" smtClean="0"/>
              <a:pPr/>
              <a:t>‹#›</a:t>
            </a:fld>
            <a:endParaRPr lang="en-US" sz="1138">
              <a:latin typeface="Calibri"/>
              <a:ea typeface="Calibri"/>
              <a:cs typeface="Calibri"/>
              <a:sym typeface="Calibri"/>
            </a:endParaRPr>
          </a:p>
        </p:txBody>
      </p:sp>
    </p:spTree>
    <p:extLst>
      <p:ext uri="{BB962C8B-B14F-4D97-AF65-F5344CB8AC3E}">
        <p14:creationId xmlns:p14="http://schemas.microsoft.com/office/powerpoint/2010/main" val="12541520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06"/>
        <p:cNvGrpSpPr/>
        <p:nvPr/>
      </p:nvGrpSpPr>
      <p:grpSpPr>
        <a:xfrm>
          <a:off x="0" y="0"/>
          <a:ext cx="0" cy="0"/>
          <a:chOff x="0" y="0"/>
          <a:chExt cx="0" cy="0"/>
        </a:xfrm>
      </p:grpSpPr>
      <p:sp>
        <p:nvSpPr>
          <p:cNvPr id="407" name="Google Shape;407;p51"/>
          <p:cNvSpPr txBox="1">
            <a:spLocks noGrp="1"/>
          </p:cNvSpPr>
          <p:nvPr>
            <p:ph type="title"/>
          </p:nvPr>
        </p:nvSpPr>
        <p:spPr>
          <a:xfrm>
            <a:off x="3100880" y="1401877"/>
            <a:ext cx="11138616" cy="437727"/>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sz="2844" b="1" i="0">
                <a:solidFill>
                  <a:srgbClr val="20427F"/>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8" name="Google Shape;408;p51"/>
          <p:cNvSpPr txBox="1">
            <a:spLocks noGrp="1"/>
          </p:cNvSpPr>
          <p:nvPr>
            <p:ph type="body" idx="1"/>
          </p:nvPr>
        </p:nvSpPr>
        <p:spPr>
          <a:xfrm>
            <a:off x="867013" y="2243329"/>
            <a:ext cx="7543128" cy="318549"/>
          </a:xfrm>
          <a:prstGeom prst="rect">
            <a:avLst/>
          </a:prstGeom>
          <a:noFill/>
          <a:ln>
            <a:noFill/>
          </a:ln>
        </p:spPr>
        <p:txBody>
          <a:bodyPr spcFirstLastPara="1" wrap="square" lIns="0" tIns="0" rIns="0" bIns="0" anchor="t" anchorCtr="0">
            <a:spAutoFit/>
          </a:bodyPr>
          <a:lstStyle>
            <a:lvl1pPr marL="650230" lvl="0" indent="-325115" algn="l" rtl="0">
              <a:spcBef>
                <a:spcPts val="0"/>
              </a:spcBef>
              <a:spcAft>
                <a:spcPts val="0"/>
              </a:spcAft>
              <a:buSzPts val="1800"/>
              <a:buNone/>
              <a:defRPr/>
            </a:lvl1pPr>
            <a:lvl2pPr marL="1300460" lvl="1" indent="-325115" algn="l" rtl="0">
              <a:spcBef>
                <a:spcPts val="1707"/>
              </a:spcBef>
              <a:spcAft>
                <a:spcPts val="0"/>
              </a:spcAft>
              <a:buSzPts val="1400"/>
              <a:buNone/>
              <a:defRPr/>
            </a:lvl2pPr>
            <a:lvl3pPr marL="1950690" lvl="2" indent="-325115" algn="l" rtl="0">
              <a:spcBef>
                <a:spcPts val="1707"/>
              </a:spcBef>
              <a:spcAft>
                <a:spcPts val="0"/>
              </a:spcAft>
              <a:buSzPts val="1400"/>
              <a:buNone/>
              <a:defRPr/>
            </a:lvl3pPr>
            <a:lvl4pPr marL="2600919" lvl="3" indent="-325115" algn="l" rtl="0">
              <a:spcBef>
                <a:spcPts val="1707"/>
              </a:spcBef>
              <a:spcAft>
                <a:spcPts val="0"/>
              </a:spcAft>
              <a:buSzPts val="1400"/>
              <a:buNone/>
              <a:defRPr/>
            </a:lvl4pPr>
            <a:lvl5pPr marL="3251149" lvl="4" indent="-325115" algn="l" rtl="0">
              <a:spcBef>
                <a:spcPts val="1707"/>
              </a:spcBef>
              <a:spcAft>
                <a:spcPts val="0"/>
              </a:spcAft>
              <a:buSzPts val="1400"/>
              <a:buNone/>
              <a:defRPr/>
            </a:lvl5pPr>
            <a:lvl6pPr marL="3901379" lvl="5" indent="-325115" algn="l" rtl="0">
              <a:spcBef>
                <a:spcPts val="1707"/>
              </a:spcBef>
              <a:spcAft>
                <a:spcPts val="0"/>
              </a:spcAft>
              <a:buSzPts val="1400"/>
              <a:buNone/>
              <a:defRPr/>
            </a:lvl6pPr>
            <a:lvl7pPr marL="4551609" lvl="6" indent="-325115" algn="l" rtl="0">
              <a:spcBef>
                <a:spcPts val="1707"/>
              </a:spcBef>
              <a:spcAft>
                <a:spcPts val="0"/>
              </a:spcAft>
              <a:buSzPts val="1400"/>
              <a:buNone/>
              <a:defRPr/>
            </a:lvl7pPr>
            <a:lvl8pPr marL="5201839" lvl="7" indent="-325115" algn="l" rtl="0">
              <a:spcBef>
                <a:spcPts val="1707"/>
              </a:spcBef>
              <a:spcAft>
                <a:spcPts val="0"/>
              </a:spcAft>
              <a:buSzPts val="1400"/>
              <a:buNone/>
              <a:defRPr/>
            </a:lvl8pPr>
            <a:lvl9pPr marL="5852069" lvl="8" indent="-325115" algn="l" rtl="0">
              <a:spcBef>
                <a:spcPts val="1707"/>
              </a:spcBef>
              <a:spcAft>
                <a:spcPts val="1707"/>
              </a:spcAft>
              <a:buSzPts val="1400"/>
              <a:buNone/>
              <a:defRPr/>
            </a:lvl9pPr>
          </a:lstStyle>
          <a:p>
            <a:endParaRPr/>
          </a:p>
        </p:txBody>
      </p:sp>
      <p:sp>
        <p:nvSpPr>
          <p:cNvPr id="409" name="Google Shape;409;p51"/>
          <p:cNvSpPr txBox="1">
            <a:spLocks noGrp="1"/>
          </p:cNvSpPr>
          <p:nvPr>
            <p:ph type="body" idx="2"/>
          </p:nvPr>
        </p:nvSpPr>
        <p:spPr>
          <a:xfrm>
            <a:off x="8930236" y="2243329"/>
            <a:ext cx="7543128" cy="318549"/>
          </a:xfrm>
          <a:prstGeom prst="rect">
            <a:avLst/>
          </a:prstGeom>
          <a:noFill/>
          <a:ln>
            <a:noFill/>
          </a:ln>
        </p:spPr>
        <p:txBody>
          <a:bodyPr spcFirstLastPara="1" wrap="square" lIns="0" tIns="0" rIns="0" bIns="0" anchor="t" anchorCtr="0">
            <a:spAutoFit/>
          </a:bodyPr>
          <a:lstStyle>
            <a:lvl1pPr marL="650230" lvl="0" indent="-325115" algn="l" rtl="0">
              <a:spcBef>
                <a:spcPts val="0"/>
              </a:spcBef>
              <a:spcAft>
                <a:spcPts val="0"/>
              </a:spcAft>
              <a:buSzPts val="1800"/>
              <a:buNone/>
              <a:defRPr/>
            </a:lvl1pPr>
            <a:lvl2pPr marL="1300460" lvl="1" indent="-325115" algn="l" rtl="0">
              <a:spcBef>
                <a:spcPts val="1707"/>
              </a:spcBef>
              <a:spcAft>
                <a:spcPts val="0"/>
              </a:spcAft>
              <a:buSzPts val="1400"/>
              <a:buNone/>
              <a:defRPr/>
            </a:lvl2pPr>
            <a:lvl3pPr marL="1950690" lvl="2" indent="-325115" algn="l" rtl="0">
              <a:spcBef>
                <a:spcPts val="1707"/>
              </a:spcBef>
              <a:spcAft>
                <a:spcPts val="0"/>
              </a:spcAft>
              <a:buSzPts val="1400"/>
              <a:buNone/>
              <a:defRPr/>
            </a:lvl3pPr>
            <a:lvl4pPr marL="2600919" lvl="3" indent="-325115" algn="l" rtl="0">
              <a:spcBef>
                <a:spcPts val="1707"/>
              </a:spcBef>
              <a:spcAft>
                <a:spcPts val="0"/>
              </a:spcAft>
              <a:buSzPts val="1400"/>
              <a:buNone/>
              <a:defRPr/>
            </a:lvl4pPr>
            <a:lvl5pPr marL="3251149" lvl="4" indent="-325115" algn="l" rtl="0">
              <a:spcBef>
                <a:spcPts val="1707"/>
              </a:spcBef>
              <a:spcAft>
                <a:spcPts val="0"/>
              </a:spcAft>
              <a:buSzPts val="1400"/>
              <a:buNone/>
              <a:defRPr/>
            </a:lvl5pPr>
            <a:lvl6pPr marL="3901379" lvl="5" indent="-325115" algn="l" rtl="0">
              <a:spcBef>
                <a:spcPts val="1707"/>
              </a:spcBef>
              <a:spcAft>
                <a:spcPts val="0"/>
              </a:spcAft>
              <a:buSzPts val="1400"/>
              <a:buNone/>
              <a:defRPr/>
            </a:lvl6pPr>
            <a:lvl7pPr marL="4551609" lvl="6" indent="-325115" algn="l" rtl="0">
              <a:spcBef>
                <a:spcPts val="1707"/>
              </a:spcBef>
              <a:spcAft>
                <a:spcPts val="0"/>
              </a:spcAft>
              <a:buSzPts val="1400"/>
              <a:buNone/>
              <a:defRPr/>
            </a:lvl7pPr>
            <a:lvl8pPr marL="5201839" lvl="7" indent="-325115" algn="l" rtl="0">
              <a:spcBef>
                <a:spcPts val="1707"/>
              </a:spcBef>
              <a:spcAft>
                <a:spcPts val="0"/>
              </a:spcAft>
              <a:buSzPts val="1400"/>
              <a:buNone/>
              <a:defRPr/>
            </a:lvl8pPr>
            <a:lvl9pPr marL="5852069" lvl="8" indent="-325115" algn="l" rtl="0">
              <a:spcBef>
                <a:spcPts val="1707"/>
              </a:spcBef>
              <a:spcAft>
                <a:spcPts val="1707"/>
              </a:spcAft>
              <a:buSzPts val="1400"/>
              <a:buNone/>
              <a:defRPr/>
            </a:lvl9pPr>
          </a:lstStyle>
          <a:p>
            <a:endParaRPr/>
          </a:p>
        </p:txBody>
      </p:sp>
      <p:sp>
        <p:nvSpPr>
          <p:cNvPr id="410" name="Google Shape;410;p51"/>
          <p:cNvSpPr txBox="1">
            <a:spLocks noGrp="1"/>
          </p:cNvSpPr>
          <p:nvPr>
            <p:ph type="ftr" idx="11"/>
          </p:nvPr>
        </p:nvSpPr>
        <p:spPr>
          <a:xfrm>
            <a:off x="5895689" y="9070849"/>
            <a:ext cx="5548543" cy="131318"/>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600"/>
              <a:buNone/>
              <a:defRPr sz="853">
                <a:solidFill>
                  <a:srgbClr val="888888"/>
                </a:solidFill>
              </a:defRPr>
            </a:lvl1pPr>
            <a:lvl2pPr lvl="1" algn="l" rtl="0">
              <a:spcBef>
                <a:spcPts val="0"/>
              </a:spcBef>
              <a:spcAft>
                <a:spcPts val="0"/>
              </a:spcAft>
              <a:buSzPts val="600"/>
              <a:buNone/>
              <a:defRPr sz="853"/>
            </a:lvl2pPr>
            <a:lvl3pPr lvl="2" algn="l" rtl="0">
              <a:spcBef>
                <a:spcPts val="0"/>
              </a:spcBef>
              <a:spcAft>
                <a:spcPts val="0"/>
              </a:spcAft>
              <a:buSzPts val="600"/>
              <a:buNone/>
              <a:defRPr sz="853"/>
            </a:lvl3pPr>
            <a:lvl4pPr lvl="3" algn="l" rtl="0">
              <a:spcBef>
                <a:spcPts val="0"/>
              </a:spcBef>
              <a:spcAft>
                <a:spcPts val="0"/>
              </a:spcAft>
              <a:buSzPts val="600"/>
              <a:buNone/>
              <a:defRPr sz="853"/>
            </a:lvl4pPr>
            <a:lvl5pPr lvl="4" algn="l" rtl="0">
              <a:spcBef>
                <a:spcPts val="0"/>
              </a:spcBef>
              <a:spcAft>
                <a:spcPts val="0"/>
              </a:spcAft>
              <a:buSzPts val="600"/>
              <a:buNone/>
              <a:defRPr sz="853"/>
            </a:lvl5pPr>
            <a:lvl6pPr lvl="5" algn="l" rtl="0">
              <a:spcBef>
                <a:spcPts val="0"/>
              </a:spcBef>
              <a:spcAft>
                <a:spcPts val="0"/>
              </a:spcAft>
              <a:buSzPts val="600"/>
              <a:buNone/>
              <a:defRPr sz="853"/>
            </a:lvl6pPr>
            <a:lvl7pPr lvl="6" algn="l" rtl="0">
              <a:spcBef>
                <a:spcPts val="0"/>
              </a:spcBef>
              <a:spcAft>
                <a:spcPts val="0"/>
              </a:spcAft>
              <a:buSzPts val="600"/>
              <a:buNone/>
              <a:defRPr sz="853"/>
            </a:lvl7pPr>
            <a:lvl8pPr lvl="7" algn="l" rtl="0">
              <a:spcBef>
                <a:spcPts val="0"/>
              </a:spcBef>
              <a:spcAft>
                <a:spcPts val="0"/>
              </a:spcAft>
              <a:buSzPts val="600"/>
              <a:buNone/>
              <a:defRPr sz="853"/>
            </a:lvl8pPr>
            <a:lvl9pPr lvl="8" algn="l" rtl="0">
              <a:spcBef>
                <a:spcPts val="0"/>
              </a:spcBef>
              <a:spcAft>
                <a:spcPts val="0"/>
              </a:spcAft>
              <a:buSzPts val="600"/>
              <a:buNone/>
              <a:defRPr sz="853"/>
            </a:lvl9pPr>
          </a:lstStyle>
          <a:p>
            <a:endParaRPr/>
          </a:p>
        </p:txBody>
      </p:sp>
      <p:sp>
        <p:nvSpPr>
          <p:cNvPr id="411" name="Google Shape;411;p51"/>
          <p:cNvSpPr txBox="1">
            <a:spLocks noGrp="1"/>
          </p:cNvSpPr>
          <p:nvPr>
            <p:ph type="dt" idx="10"/>
          </p:nvPr>
        </p:nvSpPr>
        <p:spPr>
          <a:xfrm>
            <a:off x="867013" y="9070849"/>
            <a:ext cx="3988033" cy="131318"/>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853">
                <a:solidFill>
                  <a:srgbClr val="888888"/>
                </a:solidFill>
              </a:defRPr>
            </a:lvl1pPr>
            <a:lvl2pPr lvl="1" algn="l" rtl="0">
              <a:spcBef>
                <a:spcPts val="0"/>
              </a:spcBef>
              <a:spcAft>
                <a:spcPts val="0"/>
              </a:spcAft>
              <a:buSzPts val="600"/>
              <a:buNone/>
              <a:defRPr sz="853"/>
            </a:lvl2pPr>
            <a:lvl3pPr lvl="2" algn="l" rtl="0">
              <a:spcBef>
                <a:spcPts val="0"/>
              </a:spcBef>
              <a:spcAft>
                <a:spcPts val="0"/>
              </a:spcAft>
              <a:buSzPts val="600"/>
              <a:buNone/>
              <a:defRPr sz="853"/>
            </a:lvl3pPr>
            <a:lvl4pPr lvl="3" algn="l" rtl="0">
              <a:spcBef>
                <a:spcPts val="0"/>
              </a:spcBef>
              <a:spcAft>
                <a:spcPts val="0"/>
              </a:spcAft>
              <a:buSzPts val="600"/>
              <a:buNone/>
              <a:defRPr sz="853"/>
            </a:lvl4pPr>
            <a:lvl5pPr lvl="4" algn="l" rtl="0">
              <a:spcBef>
                <a:spcPts val="0"/>
              </a:spcBef>
              <a:spcAft>
                <a:spcPts val="0"/>
              </a:spcAft>
              <a:buSzPts val="600"/>
              <a:buNone/>
              <a:defRPr sz="853"/>
            </a:lvl5pPr>
            <a:lvl6pPr lvl="5" algn="l" rtl="0">
              <a:spcBef>
                <a:spcPts val="0"/>
              </a:spcBef>
              <a:spcAft>
                <a:spcPts val="0"/>
              </a:spcAft>
              <a:buSzPts val="600"/>
              <a:buNone/>
              <a:defRPr sz="853"/>
            </a:lvl6pPr>
            <a:lvl7pPr lvl="6" algn="l" rtl="0">
              <a:spcBef>
                <a:spcPts val="0"/>
              </a:spcBef>
              <a:spcAft>
                <a:spcPts val="0"/>
              </a:spcAft>
              <a:buSzPts val="600"/>
              <a:buNone/>
              <a:defRPr sz="853"/>
            </a:lvl7pPr>
            <a:lvl8pPr lvl="7" algn="l" rtl="0">
              <a:spcBef>
                <a:spcPts val="0"/>
              </a:spcBef>
              <a:spcAft>
                <a:spcPts val="0"/>
              </a:spcAft>
              <a:buSzPts val="600"/>
              <a:buNone/>
              <a:defRPr sz="853"/>
            </a:lvl8pPr>
            <a:lvl9pPr lvl="8" algn="l" rtl="0">
              <a:spcBef>
                <a:spcPts val="0"/>
              </a:spcBef>
              <a:spcAft>
                <a:spcPts val="0"/>
              </a:spcAft>
              <a:buSzPts val="600"/>
              <a:buNone/>
              <a:defRPr sz="853"/>
            </a:lvl9pPr>
          </a:lstStyle>
          <a:p>
            <a:endParaRPr/>
          </a:p>
        </p:txBody>
      </p:sp>
      <p:sp>
        <p:nvSpPr>
          <p:cNvPr id="412" name="Google Shape;412;p51"/>
          <p:cNvSpPr txBox="1">
            <a:spLocks noGrp="1"/>
          </p:cNvSpPr>
          <p:nvPr>
            <p:ph type="sldNum" idx="12"/>
          </p:nvPr>
        </p:nvSpPr>
        <p:spPr>
          <a:xfrm>
            <a:off x="12484989" y="9070848"/>
            <a:ext cx="3988033" cy="218842"/>
          </a:xfrm>
          <a:prstGeom prst="rect">
            <a:avLst/>
          </a:prstGeom>
          <a:noFill/>
          <a:ln>
            <a:noFill/>
          </a:ln>
        </p:spPr>
        <p:txBody>
          <a:bodyPr spcFirstLastPara="1" wrap="square" lIns="0" tIns="0" rIns="0" bIns="0" anchor="t" anchorCtr="0">
            <a:sp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fld id="{00000000-1234-1234-1234-123412341234}" type="slidenum">
              <a:rPr lang="en-US" smtClean="0"/>
              <a:pPr/>
              <a:t>‹#›</a:t>
            </a:fld>
            <a:endParaRPr lang="en-US" sz="1138">
              <a:latin typeface="Calibri"/>
              <a:ea typeface="Calibri"/>
              <a:cs typeface="Calibri"/>
              <a:sym typeface="Calibri"/>
            </a:endParaRPr>
          </a:p>
        </p:txBody>
      </p:sp>
    </p:spTree>
    <p:extLst>
      <p:ext uri="{BB962C8B-B14F-4D97-AF65-F5344CB8AC3E}">
        <p14:creationId xmlns:p14="http://schemas.microsoft.com/office/powerpoint/2010/main" val="30233249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413"/>
        <p:cNvGrpSpPr/>
        <p:nvPr/>
      </p:nvGrpSpPr>
      <p:grpSpPr>
        <a:xfrm>
          <a:off x="0" y="0"/>
          <a:ext cx="0" cy="0"/>
          <a:chOff x="0" y="0"/>
          <a:chExt cx="0" cy="0"/>
        </a:xfrm>
      </p:grpSpPr>
      <p:sp>
        <p:nvSpPr>
          <p:cNvPr id="414" name="Google Shape;414;p52"/>
          <p:cNvSpPr txBox="1">
            <a:spLocks noGrp="1"/>
          </p:cNvSpPr>
          <p:nvPr>
            <p:ph type="ftr" idx="11"/>
          </p:nvPr>
        </p:nvSpPr>
        <p:spPr>
          <a:xfrm>
            <a:off x="5895689" y="9070849"/>
            <a:ext cx="5548543" cy="131318"/>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600"/>
              <a:buNone/>
              <a:defRPr sz="853">
                <a:solidFill>
                  <a:srgbClr val="888888"/>
                </a:solidFill>
              </a:defRPr>
            </a:lvl1pPr>
            <a:lvl2pPr lvl="1" algn="l" rtl="0">
              <a:spcBef>
                <a:spcPts val="0"/>
              </a:spcBef>
              <a:spcAft>
                <a:spcPts val="0"/>
              </a:spcAft>
              <a:buSzPts val="600"/>
              <a:buNone/>
              <a:defRPr sz="853"/>
            </a:lvl2pPr>
            <a:lvl3pPr lvl="2" algn="l" rtl="0">
              <a:spcBef>
                <a:spcPts val="0"/>
              </a:spcBef>
              <a:spcAft>
                <a:spcPts val="0"/>
              </a:spcAft>
              <a:buSzPts val="600"/>
              <a:buNone/>
              <a:defRPr sz="853"/>
            </a:lvl3pPr>
            <a:lvl4pPr lvl="3" algn="l" rtl="0">
              <a:spcBef>
                <a:spcPts val="0"/>
              </a:spcBef>
              <a:spcAft>
                <a:spcPts val="0"/>
              </a:spcAft>
              <a:buSzPts val="600"/>
              <a:buNone/>
              <a:defRPr sz="853"/>
            </a:lvl4pPr>
            <a:lvl5pPr lvl="4" algn="l" rtl="0">
              <a:spcBef>
                <a:spcPts val="0"/>
              </a:spcBef>
              <a:spcAft>
                <a:spcPts val="0"/>
              </a:spcAft>
              <a:buSzPts val="600"/>
              <a:buNone/>
              <a:defRPr sz="853"/>
            </a:lvl5pPr>
            <a:lvl6pPr lvl="5" algn="l" rtl="0">
              <a:spcBef>
                <a:spcPts val="0"/>
              </a:spcBef>
              <a:spcAft>
                <a:spcPts val="0"/>
              </a:spcAft>
              <a:buSzPts val="600"/>
              <a:buNone/>
              <a:defRPr sz="853"/>
            </a:lvl6pPr>
            <a:lvl7pPr lvl="6" algn="l" rtl="0">
              <a:spcBef>
                <a:spcPts val="0"/>
              </a:spcBef>
              <a:spcAft>
                <a:spcPts val="0"/>
              </a:spcAft>
              <a:buSzPts val="600"/>
              <a:buNone/>
              <a:defRPr sz="853"/>
            </a:lvl7pPr>
            <a:lvl8pPr lvl="7" algn="l" rtl="0">
              <a:spcBef>
                <a:spcPts val="0"/>
              </a:spcBef>
              <a:spcAft>
                <a:spcPts val="0"/>
              </a:spcAft>
              <a:buSzPts val="600"/>
              <a:buNone/>
              <a:defRPr sz="853"/>
            </a:lvl8pPr>
            <a:lvl9pPr lvl="8" algn="l" rtl="0">
              <a:spcBef>
                <a:spcPts val="0"/>
              </a:spcBef>
              <a:spcAft>
                <a:spcPts val="0"/>
              </a:spcAft>
              <a:buSzPts val="600"/>
              <a:buNone/>
              <a:defRPr sz="853"/>
            </a:lvl9pPr>
          </a:lstStyle>
          <a:p>
            <a:endParaRPr/>
          </a:p>
        </p:txBody>
      </p:sp>
      <p:sp>
        <p:nvSpPr>
          <p:cNvPr id="415" name="Google Shape;415;p52"/>
          <p:cNvSpPr txBox="1">
            <a:spLocks noGrp="1"/>
          </p:cNvSpPr>
          <p:nvPr>
            <p:ph type="dt" idx="10"/>
          </p:nvPr>
        </p:nvSpPr>
        <p:spPr>
          <a:xfrm>
            <a:off x="867013" y="9070849"/>
            <a:ext cx="3988033" cy="131318"/>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853">
                <a:solidFill>
                  <a:srgbClr val="888888"/>
                </a:solidFill>
              </a:defRPr>
            </a:lvl1pPr>
            <a:lvl2pPr lvl="1" algn="l" rtl="0">
              <a:spcBef>
                <a:spcPts val="0"/>
              </a:spcBef>
              <a:spcAft>
                <a:spcPts val="0"/>
              </a:spcAft>
              <a:buSzPts val="600"/>
              <a:buNone/>
              <a:defRPr sz="853"/>
            </a:lvl2pPr>
            <a:lvl3pPr lvl="2" algn="l" rtl="0">
              <a:spcBef>
                <a:spcPts val="0"/>
              </a:spcBef>
              <a:spcAft>
                <a:spcPts val="0"/>
              </a:spcAft>
              <a:buSzPts val="600"/>
              <a:buNone/>
              <a:defRPr sz="853"/>
            </a:lvl3pPr>
            <a:lvl4pPr lvl="3" algn="l" rtl="0">
              <a:spcBef>
                <a:spcPts val="0"/>
              </a:spcBef>
              <a:spcAft>
                <a:spcPts val="0"/>
              </a:spcAft>
              <a:buSzPts val="600"/>
              <a:buNone/>
              <a:defRPr sz="853"/>
            </a:lvl4pPr>
            <a:lvl5pPr lvl="4" algn="l" rtl="0">
              <a:spcBef>
                <a:spcPts val="0"/>
              </a:spcBef>
              <a:spcAft>
                <a:spcPts val="0"/>
              </a:spcAft>
              <a:buSzPts val="600"/>
              <a:buNone/>
              <a:defRPr sz="853"/>
            </a:lvl5pPr>
            <a:lvl6pPr lvl="5" algn="l" rtl="0">
              <a:spcBef>
                <a:spcPts val="0"/>
              </a:spcBef>
              <a:spcAft>
                <a:spcPts val="0"/>
              </a:spcAft>
              <a:buSzPts val="600"/>
              <a:buNone/>
              <a:defRPr sz="853"/>
            </a:lvl6pPr>
            <a:lvl7pPr lvl="6" algn="l" rtl="0">
              <a:spcBef>
                <a:spcPts val="0"/>
              </a:spcBef>
              <a:spcAft>
                <a:spcPts val="0"/>
              </a:spcAft>
              <a:buSzPts val="600"/>
              <a:buNone/>
              <a:defRPr sz="853"/>
            </a:lvl7pPr>
            <a:lvl8pPr lvl="7" algn="l" rtl="0">
              <a:spcBef>
                <a:spcPts val="0"/>
              </a:spcBef>
              <a:spcAft>
                <a:spcPts val="0"/>
              </a:spcAft>
              <a:buSzPts val="600"/>
              <a:buNone/>
              <a:defRPr sz="853"/>
            </a:lvl8pPr>
            <a:lvl9pPr lvl="8" algn="l" rtl="0">
              <a:spcBef>
                <a:spcPts val="0"/>
              </a:spcBef>
              <a:spcAft>
                <a:spcPts val="0"/>
              </a:spcAft>
              <a:buSzPts val="600"/>
              <a:buNone/>
              <a:defRPr sz="853"/>
            </a:lvl9pPr>
          </a:lstStyle>
          <a:p>
            <a:endParaRPr/>
          </a:p>
        </p:txBody>
      </p:sp>
      <p:sp>
        <p:nvSpPr>
          <p:cNvPr id="416" name="Google Shape;416;p52"/>
          <p:cNvSpPr txBox="1">
            <a:spLocks noGrp="1"/>
          </p:cNvSpPr>
          <p:nvPr>
            <p:ph type="sldNum" idx="12"/>
          </p:nvPr>
        </p:nvSpPr>
        <p:spPr>
          <a:xfrm>
            <a:off x="12484989" y="9070848"/>
            <a:ext cx="3988033" cy="218842"/>
          </a:xfrm>
          <a:prstGeom prst="rect">
            <a:avLst/>
          </a:prstGeom>
          <a:noFill/>
          <a:ln>
            <a:noFill/>
          </a:ln>
        </p:spPr>
        <p:txBody>
          <a:bodyPr spcFirstLastPara="1" wrap="square" lIns="0" tIns="0" rIns="0" bIns="0" anchor="t" anchorCtr="0">
            <a:sp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fld id="{00000000-1234-1234-1234-123412341234}" type="slidenum">
              <a:rPr lang="en-US" smtClean="0"/>
              <a:pPr/>
              <a:t>‹#›</a:t>
            </a:fld>
            <a:endParaRPr lang="en-US" sz="1138">
              <a:latin typeface="Calibri"/>
              <a:ea typeface="Calibri"/>
              <a:cs typeface="Calibri"/>
              <a:sym typeface="Calibri"/>
            </a:endParaRPr>
          </a:p>
        </p:txBody>
      </p:sp>
    </p:spTree>
    <p:extLst>
      <p:ext uri="{BB962C8B-B14F-4D97-AF65-F5344CB8AC3E}">
        <p14:creationId xmlns:p14="http://schemas.microsoft.com/office/powerpoint/2010/main" val="26830536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15"/>
        <p:cNvGrpSpPr/>
        <p:nvPr/>
      </p:nvGrpSpPr>
      <p:grpSpPr>
        <a:xfrm>
          <a:off x="0" y="0"/>
          <a:ext cx="0" cy="0"/>
          <a:chOff x="0" y="0"/>
          <a:chExt cx="0" cy="0"/>
        </a:xfrm>
      </p:grpSpPr>
      <p:sp>
        <p:nvSpPr>
          <p:cNvPr id="16" name="Google Shape;16;p2"/>
          <p:cNvSpPr/>
          <p:nvPr/>
        </p:nvSpPr>
        <p:spPr>
          <a:xfrm>
            <a:off x="0" y="0"/>
            <a:ext cx="17352779" cy="9771947"/>
          </a:xfrm>
          <a:prstGeom prst="rect">
            <a:avLst/>
          </a:prstGeom>
          <a:solidFill>
            <a:srgbClr val="D2010D"/>
          </a:solidFill>
          <a:ln>
            <a:noFill/>
          </a:ln>
        </p:spPr>
        <p:txBody>
          <a:bodyPr spcFirstLastPara="1" wrap="square" lIns="50809" tIns="50809" rIns="50809" bIns="50809" anchor="ctr" anchorCtr="0">
            <a:noAutofit/>
          </a:bodyPr>
          <a:lstStyle/>
          <a:p>
            <a:pPr marL="0" marR="0" lvl="0" indent="0" algn="ctr" rtl="0">
              <a:lnSpc>
                <a:spcPct val="100000"/>
              </a:lnSpc>
              <a:spcBef>
                <a:spcPts val="0"/>
              </a:spcBef>
              <a:spcAft>
                <a:spcPts val="0"/>
              </a:spcAft>
              <a:buClr>
                <a:srgbClr val="000000"/>
              </a:buClr>
              <a:buSzPts val="1500"/>
              <a:buFont typeface="Helvetica Neue"/>
              <a:buNone/>
            </a:pPr>
            <a:endParaRPr sz="2133" b="0" i="0" u="none" strike="noStrike" cap="none">
              <a:solidFill>
                <a:srgbClr val="FFFFFF"/>
              </a:solidFill>
              <a:latin typeface="Helvetica Neue"/>
              <a:ea typeface="Helvetica Neue"/>
              <a:cs typeface="Helvetica Neue"/>
              <a:sym typeface="Helvetica Neue"/>
            </a:endParaRPr>
          </a:p>
        </p:txBody>
      </p:sp>
      <p:pic>
        <p:nvPicPr>
          <p:cNvPr id="17" name="Google Shape;17;p2" descr="pasted-image.pdf"/>
          <p:cNvPicPr preferRelativeResize="0"/>
          <p:nvPr/>
        </p:nvPicPr>
        <p:blipFill rotWithShape="1">
          <a:blip r:embed="rId2">
            <a:alphaModFix/>
          </a:blip>
          <a:srcRect/>
          <a:stretch/>
        </p:blipFill>
        <p:spPr>
          <a:xfrm>
            <a:off x="14043751" y="580712"/>
            <a:ext cx="2611065" cy="972294"/>
          </a:xfrm>
          <a:prstGeom prst="rect">
            <a:avLst/>
          </a:prstGeom>
          <a:noFill/>
          <a:ln>
            <a:noFill/>
          </a:ln>
        </p:spPr>
      </p:pic>
      <p:pic>
        <p:nvPicPr>
          <p:cNvPr id="18" name="Google Shape;18;p2" descr="smile_curve_top.psd"/>
          <p:cNvPicPr preferRelativeResize="0"/>
          <p:nvPr/>
        </p:nvPicPr>
        <p:blipFill rotWithShape="1">
          <a:blip r:embed="rId3">
            <a:alphaModFix/>
          </a:blip>
          <a:srcRect t="40019" r="25037" b="-1035"/>
          <a:stretch/>
        </p:blipFill>
        <p:spPr>
          <a:xfrm>
            <a:off x="1" y="2"/>
            <a:ext cx="17352455" cy="7626770"/>
          </a:xfrm>
          <a:prstGeom prst="rect">
            <a:avLst/>
          </a:prstGeom>
          <a:noFill/>
          <a:ln>
            <a:noFill/>
          </a:ln>
        </p:spPr>
      </p:pic>
      <p:pic>
        <p:nvPicPr>
          <p:cNvPr id="19" name="Google Shape;19;p2" descr="pasted-image.pdf"/>
          <p:cNvPicPr preferRelativeResize="0"/>
          <p:nvPr/>
        </p:nvPicPr>
        <p:blipFill rotWithShape="1">
          <a:blip r:embed="rId2">
            <a:alphaModFix/>
          </a:blip>
          <a:srcRect/>
          <a:stretch/>
        </p:blipFill>
        <p:spPr>
          <a:xfrm>
            <a:off x="109584" y="7621412"/>
            <a:ext cx="5729250" cy="2133426"/>
          </a:xfrm>
          <a:prstGeom prst="rect">
            <a:avLst/>
          </a:prstGeom>
          <a:noFill/>
          <a:ln>
            <a:noFill/>
          </a:ln>
        </p:spPr>
      </p:pic>
      <p:sp>
        <p:nvSpPr>
          <p:cNvPr id="20" name="Google Shape;20;p2"/>
          <p:cNvSpPr txBox="1">
            <a:spLocks noGrp="1"/>
          </p:cNvSpPr>
          <p:nvPr>
            <p:ph type="title"/>
          </p:nvPr>
        </p:nvSpPr>
        <p:spPr>
          <a:xfrm>
            <a:off x="4711962" y="1970419"/>
            <a:ext cx="11580087" cy="831147"/>
          </a:xfrm>
          <a:prstGeom prst="rect">
            <a:avLst/>
          </a:prstGeom>
          <a:noFill/>
          <a:ln>
            <a:noFill/>
          </a:ln>
        </p:spPr>
        <p:txBody>
          <a:bodyPr spcFirstLastPara="1" wrap="square" lIns="64275" tIns="32125" rIns="64275" bIns="32125" anchor="b" anchorCtr="0">
            <a:noAutofit/>
          </a:bodyPr>
          <a:lstStyle>
            <a:lvl1pPr lvl="0" algn="l">
              <a:lnSpc>
                <a:spcPct val="100000"/>
              </a:lnSpc>
              <a:spcBef>
                <a:spcPts val="0"/>
              </a:spcBef>
              <a:spcAft>
                <a:spcPts val="0"/>
              </a:spcAft>
              <a:buClr>
                <a:srgbClr val="D3010D"/>
              </a:buClr>
              <a:buSzPts val="4200"/>
              <a:buFont typeface="Arial"/>
              <a:buNone/>
              <a:defRPr sz="5973"/>
            </a:lvl1pPr>
            <a:lvl2pPr lvl="1" algn="l">
              <a:lnSpc>
                <a:spcPct val="100000"/>
              </a:lnSpc>
              <a:spcBef>
                <a:spcPts val="0"/>
              </a:spcBef>
              <a:spcAft>
                <a:spcPts val="0"/>
              </a:spcAft>
              <a:buClr>
                <a:srgbClr val="D3010D"/>
              </a:buClr>
              <a:buSzPts val="1300"/>
              <a:buNone/>
              <a:defRPr/>
            </a:lvl2pPr>
            <a:lvl3pPr lvl="2" algn="l">
              <a:lnSpc>
                <a:spcPct val="100000"/>
              </a:lnSpc>
              <a:spcBef>
                <a:spcPts val="0"/>
              </a:spcBef>
              <a:spcAft>
                <a:spcPts val="0"/>
              </a:spcAft>
              <a:buClr>
                <a:srgbClr val="D3010D"/>
              </a:buClr>
              <a:buSzPts val="1300"/>
              <a:buNone/>
              <a:defRPr/>
            </a:lvl3pPr>
            <a:lvl4pPr lvl="3" algn="l">
              <a:lnSpc>
                <a:spcPct val="100000"/>
              </a:lnSpc>
              <a:spcBef>
                <a:spcPts val="0"/>
              </a:spcBef>
              <a:spcAft>
                <a:spcPts val="0"/>
              </a:spcAft>
              <a:buClr>
                <a:srgbClr val="D3010D"/>
              </a:buClr>
              <a:buSzPts val="1300"/>
              <a:buNone/>
              <a:defRPr/>
            </a:lvl4pPr>
            <a:lvl5pPr lvl="4" algn="l">
              <a:lnSpc>
                <a:spcPct val="100000"/>
              </a:lnSpc>
              <a:spcBef>
                <a:spcPts val="0"/>
              </a:spcBef>
              <a:spcAft>
                <a:spcPts val="0"/>
              </a:spcAft>
              <a:buClr>
                <a:srgbClr val="D3010D"/>
              </a:buClr>
              <a:buSzPts val="1300"/>
              <a:buNone/>
              <a:defRPr/>
            </a:lvl5pPr>
            <a:lvl6pPr lvl="5" algn="l">
              <a:lnSpc>
                <a:spcPct val="100000"/>
              </a:lnSpc>
              <a:spcBef>
                <a:spcPts val="0"/>
              </a:spcBef>
              <a:spcAft>
                <a:spcPts val="0"/>
              </a:spcAft>
              <a:buClr>
                <a:srgbClr val="D3010D"/>
              </a:buClr>
              <a:buSzPts val="1300"/>
              <a:buNone/>
              <a:defRPr/>
            </a:lvl6pPr>
            <a:lvl7pPr lvl="6" algn="l">
              <a:lnSpc>
                <a:spcPct val="100000"/>
              </a:lnSpc>
              <a:spcBef>
                <a:spcPts val="0"/>
              </a:spcBef>
              <a:spcAft>
                <a:spcPts val="0"/>
              </a:spcAft>
              <a:buClr>
                <a:srgbClr val="D3010D"/>
              </a:buClr>
              <a:buSzPts val="1300"/>
              <a:buNone/>
              <a:defRPr/>
            </a:lvl7pPr>
            <a:lvl8pPr lvl="7" algn="l">
              <a:lnSpc>
                <a:spcPct val="100000"/>
              </a:lnSpc>
              <a:spcBef>
                <a:spcPts val="0"/>
              </a:spcBef>
              <a:spcAft>
                <a:spcPts val="0"/>
              </a:spcAft>
              <a:buClr>
                <a:srgbClr val="D3010D"/>
              </a:buClr>
              <a:buSzPts val="1300"/>
              <a:buNone/>
              <a:defRPr/>
            </a:lvl8pPr>
            <a:lvl9pPr lvl="8" algn="l">
              <a:lnSpc>
                <a:spcPct val="100000"/>
              </a:lnSpc>
              <a:spcBef>
                <a:spcPts val="0"/>
              </a:spcBef>
              <a:spcAft>
                <a:spcPts val="0"/>
              </a:spcAft>
              <a:buClr>
                <a:srgbClr val="D3010D"/>
              </a:buClr>
              <a:buSzPts val="1300"/>
              <a:buNone/>
              <a:defRPr/>
            </a:lvl9pPr>
          </a:lstStyle>
          <a:p>
            <a:endParaRPr/>
          </a:p>
        </p:txBody>
      </p:sp>
      <p:sp>
        <p:nvSpPr>
          <p:cNvPr id="21" name="Google Shape;21;p2"/>
          <p:cNvSpPr txBox="1">
            <a:spLocks noGrp="1"/>
          </p:cNvSpPr>
          <p:nvPr>
            <p:ph type="body" idx="1"/>
          </p:nvPr>
        </p:nvSpPr>
        <p:spPr>
          <a:xfrm>
            <a:off x="4777725" y="2912542"/>
            <a:ext cx="2269367" cy="478293"/>
          </a:xfrm>
          <a:prstGeom prst="rect">
            <a:avLst/>
          </a:prstGeom>
          <a:noFill/>
          <a:ln>
            <a:noFill/>
          </a:ln>
        </p:spPr>
        <p:txBody>
          <a:bodyPr spcFirstLastPara="1" wrap="square" lIns="64275" tIns="32125" rIns="64275" bIns="32125" anchor="t" anchorCtr="0">
            <a:noAutofit/>
          </a:bodyPr>
          <a:lstStyle>
            <a:lvl1pPr marL="650230" lvl="0" indent="-478641" algn="l">
              <a:lnSpc>
                <a:spcPct val="100000"/>
              </a:lnSpc>
              <a:spcBef>
                <a:spcPts val="0"/>
              </a:spcBef>
              <a:spcAft>
                <a:spcPts val="0"/>
              </a:spcAft>
              <a:buClr>
                <a:schemeClr val="dk1"/>
              </a:buClr>
              <a:buSzPts val="1700"/>
              <a:buFont typeface="Arial"/>
              <a:buChar char="•"/>
              <a:defRPr sz="2418">
                <a:solidFill>
                  <a:schemeClr val="dk1"/>
                </a:solidFill>
                <a:latin typeface="Arial"/>
                <a:ea typeface="Arial"/>
                <a:cs typeface="Arial"/>
                <a:sym typeface="Arial"/>
              </a:defRPr>
            </a:lvl1pPr>
            <a:lvl2pPr marL="1300460" lvl="1" indent="-442518" algn="l">
              <a:lnSpc>
                <a:spcPct val="100000"/>
              </a:lnSpc>
              <a:spcBef>
                <a:spcPts val="0"/>
              </a:spcBef>
              <a:spcAft>
                <a:spcPts val="0"/>
              </a:spcAft>
              <a:buClr>
                <a:srgbClr val="000000"/>
              </a:buClr>
              <a:buSzPts val="1300"/>
              <a:buChar char="–"/>
              <a:defRPr/>
            </a:lvl2pPr>
            <a:lvl3pPr marL="1950690" lvl="2" indent="-442518" algn="l">
              <a:lnSpc>
                <a:spcPct val="100000"/>
              </a:lnSpc>
              <a:spcBef>
                <a:spcPts val="0"/>
              </a:spcBef>
              <a:spcAft>
                <a:spcPts val="0"/>
              </a:spcAft>
              <a:buClr>
                <a:srgbClr val="666666"/>
              </a:buClr>
              <a:buSzPts val="1300"/>
              <a:buChar char="•"/>
              <a:defRPr/>
            </a:lvl3pPr>
            <a:lvl4pPr marL="2600919" lvl="3" indent="-442518" algn="l">
              <a:lnSpc>
                <a:spcPct val="100000"/>
              </a:lnSpc>
              <a:spcBef>
                <a:spcPts val="0"/>
              </a:spcBef>
              <a:spcAft>
                <a:spcPts val="0"/>
              </a:spcAft>
              <a:buClr>
                <a:srgbClr val="666666"/>
              </a:buClr>
              <a:buSzPts val="1300"/>
              <a:buChar char="–"/>
              <a:defRPr/>
            </a:lvl4pPr>
            <a:lvl5pPr marL="3251149" lvl="4" indent="-442518" algn="l">
              <a:lnSpc>
                <a:spcPct val="100000"/>
              </a:lnSpc>
              <a:spcBef>
                <a:spcPts val="0"/>
              </a:spcBef>
              <a:spcAft>
                <a:spcPts val="0"/>
              </a:spcAft>
              <a:buClr>
                <a:schemeClr val="dk2"/>
              </a:buClr>
              <a:buSzPts val="1300"/>
              <a:buChar char="»"/>
              <a:defRPr/>
            </a:lvl5pPr>
            <a:lvl6pPr marL="3901379" lvl="5" indent="-442518" algn="l">
              <a:lnSpc>
                <a:spcPct val="100000"/>
              </a:lnSpc>
              <a:spcBef>
                <a:spcPts val="0"/>
              </a:spcBef>
              <a:spcAft>
                <a:spcPts val="0"/>
              </a:spcAft>
              <a:buClr>
                <a:srgbClr val="969696"/>
              </a:buClr>
              <a:buSzPts val="1300"/>
              <a:buChar char="•"/>
              <a:defRPr/>
            </a:lvl6pPr>
            <a:lvl7pPr marL="4551609" lvl="6" indent="-442518" algn="l">
              <a:lnSpc>
                <a:spcPct val="100000"/>
              </a:lnSpc>
              <a:spcBef>
                <a:spcPts val="0"/>
              </a:spcBef>
              <a:spcAft>
                <a:spcPts val="0"/>
              </a:spcAft>
              <a:buClr>
                <a:srgbClr val="969696"/>
              </a:buClr>
              <a:buSzPts val="1300"/>
              <a:buChar char="•"/>
              <a:defRPr/>
            </a:lvl7pPr>
            <a:lvl8pPr marL="5201839" lvl="7" indent="-442518" algn="l">
              <a:lnSpc>
                <a:spcPct val="100000"/>
              </a:lnSpc>
              <a:spcBef>
                <a:spcPts val="0"/>
              </a:spcBef>
              <a:spcAft>
                <a:spcPts val="0"/>
              </a:spcAft>
              <a:buClr>
                <a:srgbClr val="969696"/>
              </a:buClr>
              <a:buSzPts val="1300"/>
              <a:buChar char="•"/>
              <a:defRPr/>
            </a:lvl8pPr>
            <a:lvl9pPr marL="5852069" lvl="8" indent="-442518" algn="l">
              <a:lnSpc>
                <a:spcPct val="100000"/>
              </a:lnSpc>
              <a:spcBef>
                <a:spcPts val="0"/>
              </a:spcBef>
              <a:spcAft>
                <a:spcPts val="0"/>
              </a:spcAft>
              <a:buClr>
                <a:srgbClr val="969696"/>
              </a:buClr>
              <a:buSzPts val="1300"/>
              <a:buChar char="•"/>
              <a:defRPr/>
            </a:lvl9pPr>
          </a:lstStyle>
          <a:p>
            <a:endParaRPr/>
          </a:p>
        </p:txBody>
      </p:sp>
    </p:spTree>
    <p:extLst>
      <p:ext uri="{BB962C8B-B14F-4D97-AF65-F5344CB8AC3E}">
        <p14:creationId xmlns:p14="http://schemas.microsoft.com/office/powerpoint/2010/main" val="33743654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867013" y="390596"/>
            <a:ext cx="15606237" cy="1625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
          <p:cNvSpPr txBox="1">
            <a:spLocks noGrp="1"/>
          </p:cNvSpPr>
          <p:nvPr>
            <p:ph type="body" idx="1"/>
          </p:nvPr>
        </p:nvSpPr>
        <p:spPr>
          <a:xfrm>
            <a:off x="867013" y="2275842"/>
            <a:ext cx="15606237" cy="6436925"/>
          </a:xfrm>
          <a:prstGeom prst="rect">
            <a:avLst/>
          </a:prstGeom>
          <a:noFill/>
          <a:ln>
            <a:noFill/>
          </a:ln>
        </p:spPr>
        <p:txBody>
          <a:bodyPr spcFirstLastPara="1" wrap="square" lIns="91425" tIns="45700" rIns="91425" bIns="45700" anchor="t" anchorCtr="0">
            <a:normAutofit/>
          </a:bodyPr>
          <a:lstStyle>
            <a:lvl1pPr marL="650230" lvl="0" indent="-487672" algn="l">
              <a:spcBef>
                <a:spcPts val="512"/>
              </a:spcBef>
              <a:spcAft>
                <a:spcPts val="0"/>
              </a:spcAft>
              <a:buClr>
                <a:schemeClr val="dk1"/>
              </a:buClr>
              <a:buSzPts val="1800"/>
              <a:buChar char="•"/>
              <a:defRPr/>
            </a:lvl1pPr>
            <a:lvl2pPr marL="1300460" lvl="1" indent="-487672" algn="l">
              <a:spcBef>
                <a:spcPts val="512"/>
              </a:spcBef>
              <a:spcAft>
                <a:spcPts val="0"/>
              </a:spcAft>
              <a:buClr>
                <a:schemeClr val="dk1"/>
              </a:buClr>
              <a:buSzPts val="1800"/>
              <a:buChar char="–"/>
              <a:defRPr/>
            </a:lvl2pPr>
            <a:lvl3pPr marL="1950690" lvl="2" indent="-487672" algn="l">
              <a:spcBef>
                <a:spcPts val="512"/>
              </a:spcBef>
              <a:spcAft>
                <a:spcPts val="0"/>
              </a:spcAft>
              <a:buClr>
                <a:schemeClr val="dk1"/>
              </a:buClr>
              <a:buSzPts val="1800"/>
              <a:buChar char="•"/>
              <a:defRPr/>
            </a:lvl3pPr>
            <a:lvl4pPr marL="2600919" lvl="3" indent="-487672" algn="l">
              <a:spcBef>
                <a:spcPts val="512"/>
              </a:spcBef>
              <a:spcAft>
                <a:spcPts val="0"/>
              </a:spcAft>
              <a:buClr>
                <a:schemeClr val="dk1"/>
              </a:buClr>
              <a:buSzPts val="1800"/>
              <a:buChar char="–"/>
              <a:defRPr/>
            </a:lvl4pPr>
            <a:lvl5pPr marL="3251149" lvl="4" indent="-487672" algn="l">
              <a:spcBef>
                <a:spcPts val="512"/>
              </a:spcBef>
              <a:spcAft>
                <a:spcPts val="0"/>
              </a:spcAft>
              <a:buClr>
                <a:schemeClr val="dk1"/>
              </a:buClr>
              <a:buSzPts val="1800"/>
              <a:buChar char="»"/>
              <a:defRPr/>
            </a:lvl5pPr>
            <a:lvl6pPr marL="3901379" lvl="5" indent="-487672" algn="l">
              <a:spcBef>
                <a:spcPts val="512"/>
              </a:spcBef>
              <a:spcAft>
                <a:spcPts val="0"/>
              </a:spcAft>
              <a:buClr>
                <a:schemeClr val="dk1"/>
              </a:buClr>
              <a:buSzPts val="1800"/>
              <a:buChar char="•"/>
              <a:defRPr/>
            </a:lvl6pPr>
            <a:lvl7pPr marL="4551609" lvl="6" indent="-487672" algn="l">
              <a:spcBef>
                <a:spcPts val="512"/>
              </a:spcBef>
              <a:spcAft>
                <a:spcPts val="0"/>
              </a:spcAft>
              <a:buClr>
                <a:schemeClr val="dk1"/>
              </a:buClr>
              <a:buSzPts val="1800"/>
              <a:buChar char="•"/>
              <a:defRPr/>
            </a:lvl7pPr>
            <a:lvl8pPr marL="5201839" lvl="7" indent="-487672" algn="l">
              <a:spcBef>
                <a:spcPts val="512"/>
              </a:spcBef>
              <a:spcAft>
                <a:spcPts val="0"/>
              </a:spcAft>
              <a:buClr>
                <a:schemeClr val="dk1"/>
              </a:buClr>
              <a:buSzPts val="1800"/>
              <a:buChar char="•"/>
              <a:defRPr/>
            </a:lvl8pPr>
            <a:lvl9pPr marL="5852069" lvl="8" indent="-487672" algn="l">
              <a:spcBef>
                <a:spcPts val="512"/>
              </a:spcBef>
              <a:spcAft>
                <a:spcPts val="0"/>
              </a:spcAft>
              <a:buClr>
                <a:schemeClr val="dk1"/>
              </a:buClr>
              <a:buSzPts val="1800"/>
              <a:buChar char="•"/>
              <a:defRPr/>
            </a:lvl9pPr>
          </a:lstStyle>
          <a:p>
            <a:endParaRPr/>
          </a:p>
        </p:txBody>
      </p:sp>
      <p:sp>
        <p:nvSpPr>
          <p:cNvPr id="25" name="Google Shape;25;p3"/>
          <p:cNvSpPr txBox="1">
            <a:spLocks noGrp="1"/>
          </p:cNvSpPr>
          <p:nvPr>
            <p:ph type="dt" idx="10"/>
          </p:nvPr>
        </p:nvSpPr>
        <p:spPr>
          <a:xfrm>
            <a:off x="867013" y="9040144"/>
            <a:ext cx="4046061" cy="51928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ftr" idx="11"/>
          </p:nvPr>
        </p:nvSpPr>
        <p:spPr>
          <a:xfrm>
            <a:off x="5924590" y="9040144"/>
            <a:ext cx="5491083" cy="51928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txBox="1">
            <a:spLocks noGrp="1"/>
          </p:cNvSpPr>
          <p:nvPr>
            <p:ph type="sldNum" idx="12"/>
          </p:nvPr>
        </p:nvSpPr>
        <p:spPr>
          <a:xfrm>
            <a:off x="12427189" y="9040144"/>
            <a:ext cx="4046061" cy="51928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787190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8"/>
        <p:cNvGrpSpPr/>
        <p:nvPr/>
      </p:nvGrpSpPr>
      <p:grpSpPr>
        <a:xfrm>
          <a:off x="0" y="0"/>
          <a:ext cx="0" cy="0"/>
          <a:chOff x="0" y="0"/>
          <a:chExt cx="0" cy="0"/>
        </a:xfrm>
      </p:grpSpPr>
      <p:sp>
        <p:nvSpPr>
          <p:cNvPr id="29" name="Google Shape;29;p4"/>
          <p:cNvSpPr txBox="1">
            <a:spLocks noGrp="1"/>
          </p:cNvSpPr>
          <p:nvPr>
            <p:ph type="ctrTitle"/>
          </p:nvPr>
        </p:nvSpPr>
        <p:spPr>
          <a:xfrm>
            <a:off x="1300520" y="3029940"/>
            <a:ext cx="14739224" cy="2090702"/>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
          <p:cNvSpPr txBox="1">
            <a:spLocks noGrp="1"/>
          </p:cNvSpPr>
          <p:nvPr>
            <p:ph type="subTitle" idx="1"/>
          </p:nvPr>
        </p:nvSpPr>
        <p:spPr>
          <a:xfrm>
            <a:off x="2601040" y="5527040"/>
            <a:ext cx="12138184" cy="2492587"/>
          </a:xfrm>
          <a:prstGeom prst="rect">
            <a:avLst/>
          </a:prstGeom>
          <a:noFill/>
          <a:ln>
            <a:noFill/>
          </a:ln>
        </p:spPr>
        <p:txBody>
          <a:bodyPr spcFirstLastPara="1" wrap="square" lIns="91425" tIns="45700" rIns="91425" bIns="45700" anchor="t" anchorCtr="0">
            <a:normAutofit/>
          </a:bodyPr>
          <a:lstStyle>
            <a:lvl1pPr lvl="0" algn="ctr">
              <a:spcBef>
                <a:spcPts val="910"/>
              </a:spcBef>
              <a:spcAft>
                <a:spcPts val="0"/>
              </a:spcAft>
              <a:buClr>
                <a:srgbClr val="888888"/>
              </a:buClr>
              <a:buSzPts val="3200"/>
              <a:buNone/>
              <a:defRPr>
                <a:solidFill>
                  <a:srgbClr val="888888"/>
                </a:solidFill>
              </a:defRPr>
            </a:lvl1pPr>
            <a:lvl2pPr lvl="1" algn="ctr">
              <a:spcBef>
                <a:spcPts val="796"/>
              </a:spcBef>
              <a:spcAft>
                <a:spcPts val="0"/>
              </a:spcAft>
              <a:buClr>
                <a:srgbClr val="888888"/>
              </a:buClr>
              <a:buSzPts val="2800"/>
              <a:buNone/>
              <a:defRPr>
                <a:solidFill>
                  <a:srgbClr val="888888"/>
                </a:solidFill>
              </a:defRPr>
            </a:lvl2pPr>
            <a:lvl3pPr lvl="2" algn="ctr">
              <a:spcBef>
                <a:spcPts val="683"/>
              </a:spcBef>
              <a:spcAft>
                <a:spcPts val="0"/>
              </a:spcAft>
              <a:buClr>
                <a:srgbClr val="888888"/>
              </a:buClr>
              <a:buSzPts val="2400"/>
              <a:buNone/>
              <a:defRPr>
                <a:solidFill>
                  <a:srgbClr val="888888"/>
                </a:solidFill>
              </a:defRPr>
            </a:lvl3pPr>
            <a:lvl4pPr lvl="3" algn="ctr">
              <a:spcBef>
                <a:spcPts val="569"/>
              </a:spcBef>
              <a:spcAft>
                <a:spcPts val="0"/>
              </a:spcAft>
              <a:buClr>
                <a:srgbClr val="888888"/>
              </a:buClr>
              <a:buSzPts val="2000"/>
              <a:buNone/>
              <a:defRPr>
                <a:solidFill>
                  <a:srgbClr val="888888"/>
                </a:solidFill>
              </a:defRPr>
            </a:lvl4pPr>
            <a:lvl5pPr lvl="4" algn="ctr">
              <a:spcBef>
                <a:spcPts val="569"/>
              </a:spcBef>
              <a:spcAft>
                <a:spcPts val="0"/>
              </a:spcAft>
              <a:buClr>
                <a:srgbClr val="888888"/>
              </a:buClr>
              <a:buSzPts val="2000"/>
              <a:buNone/>
              <a:defRPr>
                <a:solidFill>
                  <a:srgbClr val="888888"/>
                </a:solidFill>
              </a:defRPr>
            </a:lvl5pPr>
            <a:lvl6pPr lvl="5" algn="ctr">
              <a:spcBef>
                <a:spcPts val="569"/>
              </a:spcBef>
              <a:spcAft>
                <a:spcPts val="0"/>
              </a:spcAft>
              <a:buClr>
                <a:srgbClr val="888888"/>
              </a:buClr>
              <a:buSzPts val="2000"/>
              <a:buNone/>
              <a:defRPr>
                <a:solidFill>
                  <a:srgbClr val="888888"/>
                </a:solidFill>
              </a:defRPr>
            </a:lvl6pPr>
            <a:lvl7pPr lvl="6" algn="ctr">
              <a:spcBef>
                <a:spcPts val="569"/>
              </a:spcBef>
              <a:spcAft>
                <a:spcPts val="0"/>
              </a:spcAft>
              <a:buClr>
                <a:srgbClr val="888888"/>
              </a:buClr>
              <a:buSzPts val="2000"/>
              <a:buNone/>
              <a:defRPr>
                <a:solidFill>
                  <a:srgbClr val="888888"/>
                </a:solidFill>
              </a:defRPr>
            </a:lvl7pPr>
            <a:lvl8pPr lvl="7" algn="ctr">
              <a:spcBef>
                <a:spcPts val="569"/>
              </a:spcBef>
              <a:spcAft>
                <a:spcPts val="0"/>
              </a:spcAft>
              <a:buClr>
                <a:srgbClr val="888888"/>
              </a:buClr>
              <a:buSzPts val="2000"/>
              <a:buNone/>
              <a:defRPr>
                <a:solidFill>
                  <a:srgbClr val="888888"/>
                </a:solidFill>
              </a:defRPr>
            </a:lvl8pPr>
            <a:lvl9pPr lvl="8" algn="ctr">
              <a:spcBef>
                <a:spcPts val="569"/>
              </a:spcBef>
              <a:spcAft>
                <a:spcPts val="0"/>
              </a:spcAft>
              <a:buClr>
                <a:srgbClr val="888888"/>
              </a:buClr>
              <a:buSzPts val="2000"/>
              <a:buNone/>
              <a:defRPr>
                <a:solidFill>
                  <a:srgbClr val="888888"/>
                </a:solidFill>
              </a:defRPr>
            </a:lvl9pPr>
          </a:lstStyle>
          <a:p>
            <a:endParaRPr/>
          </a:p>
        </p:txBody>
      </p:sp>
      <p:sp>
        <p:nvSpPr>
          <p:cNvPr id="31" name="Google Shape;31;p4"/>
          <p:cNvSpPr txBox="1">
            <a:spLocks noGrp="1"/>
          </p:cNvSpPr>
          <p:nvPr>
            <p:ph type="dt" idx="10"/>
          </p:nvPr>
        </p:nvSpPr>
        <p:spPr>
          <a:xfrm>
            <a:off x="867013" y="9040144"/>
            <a:ext cx="4046061" cy="51928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ftr" idx="11"/>
          </p:nvPr>
        </p:nvSpPr>
        <p:spPr>
          <a:xfrm>
            <a:off x="5924590" y="9040144"/>
            <a:ext cx="5491083" cy="51928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
          <p:cNvSpPr txBox="1">
            <a:spLocks noGrp="1"/>
          </p:cNvSpPr>
          <p:nvPr>
            <p:ph type="sldNum" idx="12"/>
          </p:nvPr>
        </p:nvSpPr>
        <p:spPr>
          <a:xfrm>
            <a:off x="12427189" y="9040144"/>
            <a:ext cx="4046061" cy="51928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448685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1369761" y="6267593"/>
            <a:ext cx="14739224" cy="193717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Arial"/>
              <a:buNone/>
              <a:defRPr sz="5689"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
          <p:cNvSpPr txBox="1">
            <a:spLocks noGrp="1"/>
          </p:cNvSpPr>
          <p:nvPr>
            <p:ph type="body" idx="1"/>
          </p:nvPr>
        </p:nvSpPr>
        <p:spPr>
          <a:xfrm>
            <a:off x="1369761" y="4133993"/>
            <a:ext cx="14739224" cy="2133599"/>
          </a:xfrm>
          <a:prstGeom prst="rect">
            <a:avLst/>
          </a:prstGeom>
          <a:noFill/>
          <a:ln>
            <a:noFill/>
          </a:ln>
        </p:spPr>
        <p:txBody>
          <a:bodyPr spcFirstLastPara="1" wrap="square" lIns="91425" tIns="45700" rIns="91425" bIns="45700" anchor="b" anchorCtr="0">
            <a:normAutofit/>
          </a:bodyPr>
          <a:lstStyle>
            <a:lvl1pPr marL="650230" lvl="0" indent="-325115" algn="l">
              <a:spcBef>
                <a:spcPts val="569"/>
              </a:spcBef>
              <a:spcAft>
                <a:spcPts val="0"/>
              </a:spcAft>
              <a:buClr>
                <a:srgbClr val="888888"/>
              </a:buClr>
              <a:buSzPts val="2000"/>
              <a:buNone/>
              <a:defRPr sz="2844">
                <a:solidFill>
                  <a:srgbClr val="888888"/>
                </a:solidFill>
              </a:defRPr>
            </a:lvl1pPr>
            <a:lvl2pPr marL="1300460" lvl="1" indent="-325115" algn="l">
              <a:spcBef>
                <a:spcPts val="512"/>
              </a:spcBef>
              <a:spcAft>
                <a:spcPts val="0"/>
              </a:spcAft>
              <a:buClr>
                <a:srgbClr val="888888"/>
              </a:buClr>
              <a:buSzPts val="1800"/>
              <a:buNone/>
              <a:defRPr sz="2560">
                <a:solidFill>
                  <a:srgbClr val="888888"/>
                </a:solidFill>
              </a:defRPr>
            </a:lvl2pPr>
            <a:lvl3pPr marL="1950690" lvl="2" indent="-325115" algn="l">
              <a:spcBef>
                <a:spcPts val="455"/>
              </a:spcBef>
              <a:spcAft>
                <a:spcPts val="0"/>
              </a:spcAft>
              <a:buClr>
                <a:srgbClr val="888888"/>
              </a:buClr>
              <a:buSzPts val="1600"/>
              <a:buNone/>
              <a:defRPr sz="2276">
                <a:solidFill>
                  <a:srgbClr val="888888"/>
                </a:solidFill>
              </a:defRPr>
            </a:lvl3pPr>
            <a:lvl4pPr marL="2600919" lvl="3" indent="-325115" algn="l">
              <a:spcBef>
                <a:spcPts val="398"/>
              </a:spcBef>
              <a:spcAft>
                <a:spcPts val="0"/>
              </a:spcAft>
              <a:buClr>
                <a:srgbClr val="888888"/>
              </a:buClr>
              <a:buSzPts val="1400"/>
              <a:buNone/>
              <a:defRPr sz="1991">
                <a:solidFill>
                  <a:srgbClr val="888888"/>
                </a:solidFill>
              </a:defRPr>
            </a:lvl4pPr>
            <a:lvl5pPr marL="3251149" lvl="4" indent="-325115" algn="l">
              <a:spcBef>
                <a:spcPts val="398"/>
              </a:spcBef>
              <a:spcAft>
                <a:spcPts val="0"/>
              </a:spcAft>
              <a:buClr>
                <a:srgbClr val="888888"/>
              </a:buClr>
              <a:buSzPts val="1400"/>
              <a:buNone/>
              <a:defRPr sz="1991">
                <a:solidFill>
                  <a:srgbClr val="888888"/>
                </a:solidFill>
              </a:defRPr>
            </a:lvl5pPr>
            <a:lvl6pPr marL="3901379" lvl="5" indent="-325115" algn="l">
              <a:spcBef>
                <a:spcPts val="398"/>
              </a:spcBef>
              <a:spcAft>
                <a:spcPts val="0"/>
              </a:spcAft>
              <a:buClr>
                <a:srgbClr val="888888"/>
              </a:buClr>
              <a:buSzPts val="1400"/>
              <a:buNone/>
              <a:defRPr sz="1991">
                <a:solidFill>
                  <a:srgbClr val="888888"/>
                </a:solidFill>
              </a:defRPr>
            </a:lvl6pPr>
            <a:lvl7pPr marL="4551609" lvl="6" indent="-325115" algn="l">
              <a:spcBef>
                <a:spcPts val="398"/>
              </a:spcBef>
              <a:spcAft>
                <a:spcPts val="0"/>
              </a:spcAft>
              <a:buClr>
                <a:srgbClr val="888888"/>
              </a:buClr>
              <a:buSzPts val="1400"/>
              <a:buNone/>
              <a:defRPr sz="1991">
                <a:solidFill>
                  <a:srgbClr val="888888"/>
                </a:solidFill>
              </a:defRPr>
            </a:lvl7pPr>
            <a:lvl8pPr marL="5201839" lvl="7" indent="-325115" algn="l">
              <a:spcBef>
                <a:spcPts val="398"/>
              </a:spcBef>
              <a:spcAft>
                <a:spcPts val="0"/>
              </a:spcAft>
              <a:buClr>
                <a:srgbClr val="888888"/>
              </a:buClr>
              <a:buSzPts val="1400"/>
              <a:buNone/>
              <a:defRPr sz="1991">
                <a:solidFill>
                  <a:srgbClr val="888888"/>
                </a:solidFill>
              </a:defRPr>
            </a:lvl8pPr>
            <a:lvl9pPr marL="5852069" lvl="8" indent="-325115" algn="l">
              <a:spcBef>
                <a:spcPts val="398"/>
              </a:spcBef>
              <a:spcAft>
                <a:spcPts val="0"/>
              </a:spcAft>
              <a:buClr>
                <a:srgbClr val="888888"/>
              </a:buClr>
              <a:buSzPts val="1400"/>
              <a:buNone/>
              <a:defRPr sz="1991">
                <a:solidFill>
                  <a:srgbClr val="888888"/>
                </a:solidFill>
              </a:defRPr>
            </a:lvl9pPr>
          </a:lstStyle>
          <a:p>
            <a:endParaRPr/>
          </a:p>
        </p:txBody>
      </p:sp>
      <p:sp>
        <p:nvSpPr>
          <p:cNvPr id="37" name="Google Shape;37;p5"/>
          <p:cNvSpPr txBox="1">
            <a:spLocks noGrp="1"/>
          </p:cNvSpPr>
          <p:nvPr>
            <p:ph type="dt" idx="10"/>
          </p:nvPr>
        </p:nvSpPr>
        <p:spPr>
          <a:xfrm>
            <a:off x="867013" y="9040144"/>
            <a:ext cx="4046061" cy="51928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5924590" y="9040144"/>
            <a:ext cx="5491083" cy="51928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12427189" y="9040144"/>
            <a:ext cx="4046061" cy="51928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685019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67013" y="390596"/>
            <a:ext cx="15606237" cy="1625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67013" y="2275842"/>
            <a:ext cx="7658616" cy="6436925"/>
          </a:xfrm>
          <a:prstGeom prst="rect">
            <a:avLst/>
          </a:prstGeom>
          <a:noFill/>
          <a:ln>
            <a:noFill/>
          </a:ln>
        </p:spPr>
        <p:txBody>
          <a:bodyPr spcFirstLastPara="1" wrap="square" lIns="91425" tIns="45700" rIns="91425" bIns="45700" anchor="t" anchorCtr="0">
            <a:normAutofit/>
          </a:bodyPr>
          <a:lstStyle>
            <a:lvl1pPr marL="650230" lvl="0" indent="-577982" algn="l">
              <a:spcBef>
                <a:spcPts val="796"/>
              </a:spcBef>
              <a:spcAft>
                <a:spcPts val="0"/>
              </a:spcAft>
              <a:buClr>
                <a:schemeClr val="dk1"/>
              </a:buClr>
              <a:buSzPts val="2800"/>
              <a:buChar char="•"/>
              <a:defRPr sz="3982"/>
            </a:lvl1pPr>
            <a:lvl2pPr marL="1300460" lvl="1" indent="-541858" algn="l">
              <a:spcBef>
                <a:spcPts val="683"/>
              </a:spcBef>
              <a:spcAft>
                <a:spcPts val="0"/>
              </a:spcAft>
              <a:buClr>
                <a:schemeClr val="dk1"/>
              </a:buClr>
              <a:buSzPts val="2400"/>
              <a:buChar char="–"/>
              <a:defRPr sz="3413"/>
            </a:lvl2pPr>
            <a:lvl3pPr marL="1950690" lvl="2" indent="-505734" algn="l">
              <a:spcBef>
                <a:spcPts val="569"/>
              </a:spcBef>
              <a:spcAft>
                <a:spcPts val="0"/>
              </a:spcAft>
              <a:buClr>
                <a:schemeClr val="dk1"/>
              </a:buClr>
              <a:buSzPts val="2000"/>
              <a:buChar char="•"/>
              <a:defRPr sz="2844"/>
            </a:lvl3pPr>
            <a:lvl4pPr marL="2600919" lvl="3" indent="-487672" algn="l">
              <a:spcBef>
                <a:spcPts val="512"/>
              </a:spcBef>
              <a:spcAft>
                <a:spcPts val="0"/>
              </a:spcAft>
              <a:buClr>
                <a:schemeClr val="dk1"/>
              </a:buClr>
              <a:buSzPts val="1800"/>
              <a:buChar char="–"/>
              <a:defRPr sz="2560"/>
            </a:lvl4pPr>
            <a:lvl5pPr marL="3251149" lvl="4" indent="-487672" algn="l">
              <a:spcBef>
                <a:spcPts val="512"/>
              </a:spcBef>
              <a:spcAft>
                <a:spcPts val="0"/>
              </a:spcAft>
              <a:buClr>
                <a:schemeClr val="dk1"/>
              </a:buClr>
              <a:buSzPts val="1800"/>
              <a:buChar char="»"/>
              <a:defRPr sz="2560"/>
            </a:lvl5pPr>
            <a:lvl6pPr marL="3901379" lvl="5" indent="-487672" algn="l">
              <a:spcBef>
                <a:spcPts val="512"/>
              </a:spcBef>
              <a:spcAft>
                <a:spcPts val="0"/>
              </a:spcAft>
              <a:buClr>
                <a:schemeClr val="dk1"/>
              </a:buClr>
              <a:buSzPts val="1800"/>
              <a:buChar char="•"/>
              <a:defRPr sz="2560"/>
            </a:lvl6pPr>
            <a:lvl7pPr marL="4551609" lvl="6" indent="-487672" algn="l">
              <a:spcBef>
                <a:spcPts val="512"/>
              </a:spcBef>
              <a:spcAft>
                <a:spcPts val="0"/>
              </a:spcAft>
              <a:buClr>
                <a:schemeClr val="dk1"/>
              </a:buClr>
              <a:buSzPts val="1800"/>
              <a:buChar char="•"/>
              <a:defRPr sz="2560"/>
            </a:lvl7pPr>
            <a:lvl8pPr marL="5201839" lvl="7" indent="-487672" algn="l">
              <a:spcBef>
                <a:spcPts val="512"/>
              </a:spcBef>
              <a:spcAft>
                <a:spcPts val="0"/>
              </a:spcAft>
              <a:buClr>
                <a:schemeClr val="dk1"/>
              </a:buClr>
              <a:buSzPts val="1800"/>
              <a:buChar char="•"/>
              <a:defRPr sz="2560"/>
            </a:lvl8pPr>
            <a:lvl9pPr marL="5852069" lvl="8" indent="-487672" algn="l">
              <a:spcBef>
                <a:spcPts val="512"/>
              </a:spcBef>
              <a:spcAft>
                <a:spcPts val="0"/>
              </a:spcAft>
              <a:buClr>
                <a:schemeClr val="dk1"/>
              </a:buClr>
              <a:buSzPts val="1800"/>
              <a:buChar char="•"/>
              <a:defRPr sz="2560"/>
            </a:lvl9pPr>
          </a:lstStyle>
          <a:p>
            <a:endParaRPr/>
          </a:p>
        </p:txBody>
      </p:sp>
      <p:sp>
        <p:nvSpPr>
          <p:cNvPr id="43" name="Google Shape;43;p6"/>
          <p:cNvSpPr txBox="1">
            <a:spLocks noGrp="1"/>
          </p:cNvSpPr>
          <p:nvPr>
            <p:ph type="body" idx="2"/>
          </p:nvPr>
        </p:nvSpPr>
        <p:spPr>
          <a:xfrm>
            <a:off x="8814634" y="2275842"/>
            <a:ext cx="7658616" cy="6436925"/>
          </a:xfrm>
          <a:prstGeom prst="rect">
            <a:avLst/>
          </a:prstGeom>
          <a:noFill/>
          <a:ln>
            <a:noFill/>
          </a:ln>
        </p:spPr>
        <p:txBody>
          <a:bodyPr spcFirstLastPara="1" wrap="square" lIns="91425" tIns="45700" rIns="91425" bIns="45700" anchor="t" anchorCtr="0">
            <a:normAutofit/>
          </a:bodyPr>
          <a:lstStyle>
            <a:lvl1pPr marL="650230" lvl="0" indent="-577982" algn="l">
              <a:spcBef>
                <a:spcPts val="796"/>
              </a:spcBef>
              <a:spcAft>
                <a:spcPts val="0"/>
              </a:spcAft>
              <a:buClr>
                <a:schemeClr val="dk1"/>
              </a:buClr>
              <a:buSzPts val="2800"/>
              <a:buChar char="•"/>
              <a:defRPr sz="3982"/>
            </a:lvl1pPr>
            <a:lvl2pPr marL="1300460" lvl="1" indent="-541858" algn="l">
              <a:spcBef>
                <a:spcPts val="683"/>
              </a:spcBef>
              <a:spcAft>
                <a:spcPts val="0"/>
              </a:spcAft>
              <a:buClr>
                <a:schemeClr val="dk1"/>
              </a:buClr>
              <a:buSzPts val="2400"/>
              <a:buChar char="–"/>
              <a:defRPr sz="3413"/>
            </a:lvl2pPr>
            <a:lvl3pPr marL="1950690" lvl="2" indent="-505734" algn="l">
              <a:spcBef>
                <a:spcPts val="569"/>
              </a:spcBef>
              <a:spcAft>
                <a:spcPts val="0"/>
              </a:spcAft>
              <a:buClr>
                <a:schemeClr val="dk1"/>
              </a:buClr>
              <a:buSzPts val="2000"/>
              <a:buChar char="•"/>
              <a:defRPr sz="2844"/>
            </a:lvl3pPr>
            <a:lvl4pPr marL="2600919" lvl="3" indent="-487672" algn="l">
              <a:spcBef>
                <a:spcPts val="512"/>
              </a:spcBef>
              <a:spcAft>
                <a:spcPts val="0"/>
              </a:spcAft>
              <a:buClr>
                <a:schemeClr val="dk1"/>
              </a:buClr>
              <a:buSzPts val="1800"/>
              <a:buChar char="–"/>
              <a:defRPr sz="2560"/>
            </a:lvl4pPr>
            <a:lvl5pPr marL="3251149" lvl="4" indent="-487672" algn="l">
              <a:spcBef>
                <a:spcPts val="512"/>
              </a:spcBef>
              <a:spcAft>
                <a:spcPts val="0"/>
              </a:spcAft>
              <a:buClr>
                <a:schemeClr val="dk1"/>
              </a:buClr>
              <a:buSzPts val="1800"/>
              <a:buChar char="»"/>
              <a:defRPr sz="2560"/>
            </a:lvl5pPr>
            <a:lvl6pPr marL="3901379" lvl="5" indent="-487672" algn="l">
              <a:spcBef>
                <a:spcPts val="512"/>
              </a:spcBef>
              <a:spcAft>
                <a:spcPts val="0"/>
              </a:spcAft>
              <a:buClr>
                <a:schemeClr val="dk1"/>
              </a:buClr>
              <a:buSzPts val="1800"/>
              <a:buChar char="•"/>
              <a:defRPr sz="2560"/>
            </a:lvl6pPr>
            <a:lvl7pPr marL="4551609" lvl="6" indent="-487672" algn="l">
              <a:spcBef>
                <a:spcPts val="512"/>
              </a:spcBef>
              <a:spcAft>
                <a:spcPts val="0"/>
              </a:spcAft>
              <a:buClr>
                <a:schemeClr val="dk1"/>
              </a:buClr>
              <a:buSzPts val="1800"/>
              <a:buChar char="•"/>
              <a:defRPr sz="2560"/>
            </a:lvl7pPr>
            <a:lvl8pPr marL="5201839" lvl="7" indent="-487672" algn="l">
              <a:spcBef>
                <a:spcPts val="512"/>
              </a:spcBef>
              <a:spcAft>
                <a:spcPts val="0"/>
              </a:spcAft>
              <a:buClr>
                <a:schemeClr val="dk1"/>
              </a:buClr>
              <a:buSzPts val="1800"/>
              <a:buChar char="•"/>
              <a:defRPr sz="2560"/>
            </a:lvl8pPr>
            <a:lvl9pPr marL="5852069" lvl="8" indent="-487672" algn="l">
              <a:spcBef>
                <a:spcPts val="512"/>
              </a:spcBef>
              <a:spcAft>
                <a:spcPts val="0"/>
              </a:spcAft>
              <a:buClr>
                <a:schemeClr val="dk1"/>
              </a:buClr>
              <a:buSzPts val="1800"/>
              <a:buChar char="•"/>
              <a:defRPr sz="2560"/>
            </a:lvl9pPr>
          </a:lstStyle>
          <a:p>
            <a:endParaRPr/>
          </a:p>
        </p:txBody>
      </p:sp>
      <p:sp>
        <p:nvSpPr>
          <p:cNvPr id="44" name="Google Shape;44;p6"/>
          <p:cNvSpPr txBox="1">
            <a:spLocks noGrp="1"/>
          </p:cNvSpPr>
          <p:nvPr>
            <p:ph type="dt" idx="10"/>
          </p:nvPr>
        </p:nvSpPr>
        <p:spPr>
          <a:xfrm>
            <a:off x="867013" y="9040144"/>
            <a:ext cx="4046061" cy="51928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
          <p:cNvSpPr txBox="1">
            <a:spLocks noGrp="1"/>
          </p:cNvSpPr>
          <p:nvPr>
            <p:ph type="ftr" idx="11"/>
          </p:nvPr>
        </p:nvSpPr>
        <p:spPr>
          <a:xfrm>
            <a:off x="5924590" y="9040144"/>
            <a:ext cx="5491083" cy="51928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
          <p:cNvSpPr txBox="1">
            <a:spLocks noGrp="1"/>
          </p:cNvSpPr>
          <p:nvPr>
            <p:ph type="sldNum" idx="12"/>
          </p:nvPr>
        </p:nvSpPr>
        <p:spPr>
          <a:xfrm>
            <a:off x="12427189" y="9040144"/>
            <a:ext cx="4046061" cy="51928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35426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867013" y="390596"/>
            <a:ext cx="15606237" cy="1625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7"/>
          <p:cNvSpPr txBox="1">
            <a:spLocks noGrp="1"/>
          </p:cNvSpPr>
          <p:nvPr>
            <p:ph type="body" idx="1"/>
          </p:nvPr>
        </p:nvSpPr>
        <p:spPr>
          <a:xfrm>
            <a:off x="867014" y="2183272"/>
            <a:ext cx="7661627" cy="909884"/>
          </a:xfrm>
          <a:prstGeom prst="rect">
            <a:avLst/>
          </a:prstGeom>
          <a:noFill/>
          <a:ln>
            <a:noFill/>
          </a:ln>
        </p:spPr>
        <p:txBody>
          <a:bodyPr spcFirstLastPara="1" wrap="square" lIns="91425" tIns="45700" rIns="91425" bIns="45700" anchor="b" anchorCtr="0">
            <a:normAutofit/>
          </a:bodyPr>
          <a:lstStyle>
            <a:lvl1pPr marL="650230" lvl="0" indent="-325115" algn="l">
              <a:spcBef>
                <a:spcPts val="683"/>
              </a:spcBef>
              <a:spcAft>
                <a:spcPts val="0"/>
              </a:spcAft>
              <a:buClr>
                <a:schemeClr val="dk1"/>
              </a:buClr>
              <a:buSzPts val="2400"/>
              <a:buNone/>
              <a:defRPr sz="3413" b="1"/>
            </a:lvl1pPr>
            <a:lvl2pPr marL="1300460" lvl="1" indent="-325115" algn="l">
              <a:spcBef>
                <a:spcPts val="569"/>
              </a:spcBef>
              <a:spcAft>
                <a:spcPts val="0"/>
              </a:spcAft>
              <a:buClr>
                <a:schemeClr val="dk1"/>
              </a:buClr>
              <a:buSzPts val="2000"/>
              <a:buNone/>
              <a:defRPr sz="2844" b="1"/>
            </a:lvl2pPr>
            <a:lvl3pPr marL="1950690" lvl="2" indent="-325115" algn="l">
              <a:spcBef>
                <a:spcPts val="512"/>
              </a:spcBef>
              <a:spcAft>
                <a:spcPts val="0"/>
              </a:spcAft>
              <a:buClr>
                <a:schemeClr val="dk1"/>
              </a:buClr>
              <a:buSzPts val="1800"/>
              <a:buNone/>
              <a:defRPr sz="2560" b="1"/>
            </a:lvl3pPr>
            <a:lvl4pPr marL="2600919" lvl="3" indent="-325115" algn="l">
              <a:spcBef>
                <a:spcPts val="455"/>
              </a:spcBef>
              <a:spcAft>
                <a:spcPts val="0"/>
              </a:spcAft>
              <a:buClr>
                <a:schemeClr val="dk1"/>
              </a:buClr>
              <a:buSzPts val="1600"/>
              <a:buNone/>
              <a:defRPr sz="2276" b="1"/>
            </a:lvl4pPr>
            <a:lvl5pPr marL="3251149" lvl="4" indent="-325115" algn="l">
              <a:spcBef>
                <a:spcPts val="455"/>
              </a:spcBef>
              <a:spcAft>
                <a:spcPts val="0"/>
              </a:spcAft>
              <a:buClr>
                <a:schemeClr val="dk1"/>
              </a:buClr>
              <a:buSzPts val="1600"/>
              <a:buNone/>
              <a:defRPr sz="2276" b="1"/>
            </a:lvl5pPr>
            <a:lvl6pPr marL="3901379" lvl="5" indent="-325115" algn="l">
              <a:spcBef>
                <a:spcPts val="455"/>
              </a:spcBef>
              <a:spcAft>
                <a:spcPts val="0"/>
              </a:spcAft>
              <a:buClr>
                <a:schemeClr val="dk1"/>
              </a:buClr>
              <a:buSzPts val="1600"/>
              <a:buNone/>
              <a:defRPr sz="2276" b="1"/>
            </a:lvl6pPr>
            <a:lvl7pPr marL="4551609" lvl="6" indent="-325115" algn="l">
              <a:spcBef>
                <a:spcPts val="455"/>
              </a:spcBef>
              <a:spcAft>
                <a:spcPts val="0"/>
              </a:spcAft>
              <a:buClr>
                <a:schemeClr val="dk1"/>
              </a:buClr>
              <a:buSzPts val="1600"/>
              <a:buNone/>
              <a:defRPr sz="2276" b="1"/>
            </a:lvl7pPr>
            <a:lvl8pPr marL="5201839" lvl="7" indent="-325115" algn="l">
              <a:spcBef>
                <a:spcPts val="455"/>
              </a:spcBef>
              <a:spcAft>
                <a:spcPts val="0"/>
              </a:spcAft>
              <a:buClr>
                <a:schemeClr val="dk1"/>
              </a:buClr>
              <a:buSzPts val="1600"/>
              <a:buNone/>
              <a:defRPr sz="2276" b="1"/>
            </a:lvl8pPr>
            <a:lvl9pPr marL="5852069" lvl="8" indent="-325115" algn="l">
              <a:spcBef>
                <a:spcPts val="455"/>
              </a:spcBef>
              <a:spcAft>
                <a:spcPts val="0"/>
              </a:spcAft>
              <a:buClr>
                <a:schemeClr val="dk1"/>
              </a:buClr>
              <a:buSzPts val="1600"/>
              <a:buNone/>
              <a:defRPr sz="2276" b="1"/>
            </a:lvl9pPr>
          </a:lstStyle>
          <a:p>
            <a:endParaRPr/>
          </a:p>
        </p:txBody>
      </p:sp>
      <p:sp>
        <p:nvSpPr>
          <p:cNvPr id="50" name="Google Shape;50;p7"/>
          <p:cNvSpPr txBox="1">
            <a:spLocks noGrp="1"/>
          </p:cNvSpPr>
          <p:nvPr>
            <p:ph type="body" idx="2"/>
          </p:nvPr>
        </p:nvSpPr>
        <p:spPr>
          <a:xfrm>
            <a:off x="867014" y="3093155"/>
            <a:ext cx="7661627" cy="5619610"/>
          </a:xfrm>
          <a:prstGeom prst="rect">
            <a:avLst/>
          </a:prstGeom>
          <a:noFill/>
          <a:ln>
            <a:noFill/>
          </a:ln>
        </p:spPr>
        <p:txBody>
          <a:bodyPr spcFirstLastPara="1" wrap="square" lIns="91425" tIns="45700" rIns="91425" bIns="45700" anchor="t" anchorCtr="0">
            <a:normAutofit/>
          </a:bodyPr>
          <a:lstStyle>
            <a:lvl1pPr marL="650230" lvl="0" indent="-541858" algn="l">
              <a:spcBef>
                <a:spcPts val="683"/>
              </a:spcBef>
              <a:spcAft>
                <a:spcPts val="0"/>
              </a:spcAft>
              <a:buClr>
                <a:schemeClr val="dk1"/>
              </a:buClr>
              <a:buSzPts val="2400"/>
              <a:buChar char="•"/>
              <a:defRPr sz="3413"/>
            </a:lvl1pPr>
            <a:lvl2pPr marL="1300460" lvl="1" indent="-505734" algn="l">
              <a:spcBef>
                <a:spcPts val="569"/>
              </a:spcBef>
              <a:spcAft>
                <a:spcPts val="0"/>
              </a:spcAft>
              <a:buClr>
                <a:schemeClr val="dk1"/>
              </a:buClr>
              <a:buSzPts val="2000"/>
              <a:buChar char="–"/>
              <a:defRPr sz="2844"/>
            </a:lvl2pPr>
            <a:lvl3pPr marL="1950690" lvl="2" indent="-487672" algn="l">
              <a:spcBef>
                <a:spcPts val="512"/>
              </a:spcBef>
              <a:spcAft>
                <a:spcPts val="0"/>
              </a:spcAft>
              <a:buClr>
                <a:schemeClr val="dk1"/>
              </a:buClr>
              <a:buSzPts val="1800"/>
              <a:buChar char="•"/>
              <a:defRPr sz="2560"/>
            </a:lvl3pPr>
            <a:lvl4pPr marL="2600919" lvl="3" indent="-469610" algn="l">
              <a:spcBef>
                <a:spcPts val="455"/>
              </a:spcBef>
              <a:spcAft>
                <a:spcPts val="0"/>
              </a:spcAft>
              <a:buClr>
                <a:schemeClr val="dk1"/>
              </a:buClr>
              <a:buSzPts val="1600"/>
              <a:buChar char="–"/>
              <a:defRPr sz="2276"/>
            </a:lvl4pPr>
            <a:lvl5pPr marL="3251149" lvl="4" indent="-469610" algn="l">
              <a:spcBef>
                <a:spcPts val="455"/>
              </a:spcBef>
              <a:spcAft>
                <a:spcPts val="0"/>
              </a:spcAft>
              <a:buClr>
                <a:schemeClr val="dk1"/>
              </a:buClr>
              <a:buSzPts val="1600"/>
              <a:buChar char="»"/>
              <a:defRPr sz="2276"/>
            </a:lvl5pPr>
            <a:lvl6pPr marL="3901379" lvl="5" indent="-469610" algn="l">
              <a:spcBef>
                <a:spcPts val="455"/>
              </a:spcBef>
              <a:spcAft>
                <a:spcPts val="0"/>
              </a:spcAft>
              <a:buClr>
                <a:schemeClr val="dk1"/>
              </a:buClr>
              <a:buSzPts val="1600"/>
              <a:buChar char="•"/>
              <a:defRPr sz="2276"/>
            </a:lvl6pPr>
            <a:lvl7pPr marL="4551609" lvl="6" indent="-469610" algn="l">
              <a:spcBef>
                <a:spcPts val="455"/>
              </a:spcBef>
              <a:spcAft>
                <a:spcPts val="0"/>
              </a:spcAft>
              <a:buClr>
                <a:schemeClr val="dk1"/>
              </a:buClr>
              <a:buSzPts val="1600"/>
              <a:buChar char="•"/>
              <a:defRPr sz="2276"/>
            </a:lvl7pPr>
            <a:lvl8pPr marL="5201839" lvl="7" indent="-469610" algn="l">
              <a:spcBef>
                <a:spcPts val="455"/>
              </a:spcBef>
              <a:spcAft>
                <a:spcPts val="0"/>
              </a:spcAft>
              <a:buClr>
                <a:schemeClr val="dk1"/>
              </a:buClr>
              <a:buSzPts val="1600"/>
              <a:buChar char="•"/>
              <a:defRPr sz="2276"/>
            </a:lvl8pPr>
            <a:lvl9pPr marL="5852069" lvl="8" indent="-469610" algn="l">
              <a:spcBef>
                <a:spcPts val="455"/>
              </a:spcBef>
              <a:spcAft>
                <a:spcPts val="0"/>
              </a:spcAft>
              <a:buClr>
                <a:schemeClr val="dk1"/>
              </a:buClr>
              <a:buSzPts val="1600"/>
              <a:buChar char="•"/>
              <a:defRPr sz="2276"/>
            </a:lvl9pPr>
          </a:lstStyle>
          <a:p>
            <a:endParaRPr/>
          </a:p>
        </p:txBody>
      </p:sp>
      <p:sp>
        <p:nvSpPr>
          <p:cNvPr id="51" name="Google Shape;51;p7"/>
          <p:cNvSpPr txBox="1">
            <a:spLocks noGrp="1"/>
          </p:cNvSpPr>
          <p:nvPr>
            <p:ph type="body" idx="3"/>
          </p:nvPr>
        </p:nvSpPr>
        <p:spPr>
          <a:xfrm>
            <a:off x="8808615" y="2183272"/>
            <a:ext cx="7664637" cy="909884"/>
          </a:xfrm>
          <a:prstGeom prst="rect">
            <a:avLst/>
          </a:prstGeom>
          <a:noFill/>
          <a:ln>
            <a:noFill/>
          </a:ln>
        </p:spPr>
        <p:txBody>
          <a:bodyPr spcFirstLastPara="1" wrap="square" lIns="91425" tIns="45700" rIns="91425" bIns="45700" anchor="b" anchorCtr="0">
            <a:normAutofit/>
          </a:bodyPr>
          <a:lstStyle>
            <a:lvl1pPr marL="650230" lvl="0" indent="-325115" algn="l">
              <a:spcBef>
                <a:spcPts val="683"/>
              </a:spcBef>
              <a:spcAft>
                <a:spcPts val="0"/>
              </a:spcAft>
              <a:buClr>
                <a:schemeClr val="dk1"/>
              </a:buClr>
              <a:buSzPts val="2400"/>
              <a:buNone/>
              <a:defRPr sz="3413" b="1"/>
            </a:lvl1pPr>
            <a:lvl2pPr marL="1300460" lvl="1" indent="-325115" algn="l">
              <a:spcBef>
                <a:spcPts val="569"/>
              </a:spcBef>
              <a:spcAft>
                <a:spcPts val="0"/>
              </a:spcAft>
              <a:buClr>
                <a:schemeClr val="dk1"/>
              </a:buClr>
              <a:buSzPts val="2000"/>
              <a:buNone/>
              <a:defRPr sz="2844" b="1"/>
            </a:lvl2pPr>
            <a:lvl3pPr marL="1950690" lvl="2" indent="-325115" algn="l">
              <a:spcBef>
                <a:spcPts val="512"/>
              </a:spcBef>
              <a:spcAft>
                <a:spcPts val="0"/>
              </a:spcAft>
              <a:buClr>
                <a:schemeClr val="dk1"/>
              </a:buClr>
              <a:buSzPts val="1800"/>
              <a:buNone/>
              <a:defRPr sz="2560" b="1"/>
            </a:lvl3pPr>
            <a:lvl4pPr marL="2600919" lvl="3" indent="-325115" algn="l">
              <a:spcBef>
                <a:spcPts val="455"/>
              </a:spcBef>
              <a:spcAft>
                <a:spcPts val="0"/>
              </a:spcAft>
              <a:buClr>
                <a:schemeClr val="dk1"/>
              </a:buClr>
              <a:buSzPts val="1600"/>
              <a:buNone/>
              <a:defRPr sz="2276" b="1"/>
            </a:lvl4pPr>
            <a:lvl5pPr marL="3251149" lvl="4" indent="-325115" algn="l">
              <a:spcBef>
                <a:spcPts val="455"/>
              </a:spcBef>
              <a:spcAft>
                <a:spcPts val="0"/>
              </a:spcAft>
              <a:buClr>
                <a:schemeClr val="dk1"/>
              </a:buClr>
              <a:buSzPts val="1600"/>
              <a:buNone/>
              <a:defRPr sz="2276" b="1"/>
            </a:lvl5pPr>
            <a:lvl6pPr marL="3901379" lvl="5" indent="-325115" algn="l">
              <a:spcBef>
                <a:spcPts val="455"/>
              </a:spcBef>
              <a:spcAft>
                <a:spcPts val="0"/>
              </a:spcAft>
              <a:buClr>
                <a:schemeClr val="dk1"/>
              </a:buClr>
              <a:buSzPts val="1600"/>
              <a:buNone/>
              <a:defRPr sz="2276" b="1"/>
            </a:lvl6pPr>
            <a:lvl7pPr marL="4551609" lvl="6" indent="-325115" algn="l">
              <a:spcBef>
                <a:spcPts val="455"/>
              </a:spcBef>
              <a:spcAft>
                <a:spcPts val="0"/>
              </a:spcAft>
              <a:buClr>
                <a:schemeClr val="dk1"/>
              </a:buClr>
              <a:buSzPts val="1600"/>
              <a:buNone/>
              <a:defRPr sz="2276" b="1"/>
            </a:lvl7pPr>
            <a:lvl8pPr marL="5201839" lvl="7" indent="-325115" algn="l">
              <a:spcBef>
                <a:spcPts val="455"/>
              </a:spcBef>
              <a:spcAft>
                <a:spcPts val="0"/>
              </a:spcAft>
              <a:buClr>
                <a:schemeClr val="dk1"/>
              </a:buClr>
              <a:buSzPts val="1600"/>
              <a:buNone/>
              <a:defRPr sz="2276" b="1"/>
            </a:lvl8pPr>
            <a:lvl9pPr marL="5852069" lvl="8" indent="-325115" algn="l">
              <a:spcBef>
                <a:spcPts val="455"/>
              </a:spcBef>
              <a:spcAft>
                <a:spcPts val="0"/>
              </a:spcAft>
              <a:buClr>
                <a:schemeClr val="dk1"/>
              </a:buClr>
              <a:buSzPts val="1600"/>
              <a:buNone/>
              <a:defRPr sz="2276" b="1"/>
            </a:lvl9pPr>
          </a:lstStyle>
          <a:p>
            <a:endParaRPr/>
          </a:p>
        </p:txBody>
      </p:sp>
      <p:sp>
        <p:nvSpPr>
          <p:cNvPr id="52" name="Google Shape;52;p7"/>
          <p:cNvSpPr txBox="1">
            <a:spLocks noGrp="1"/>
          </p:cNvSpPr>
          <p:nvPr>
            <p:ph type="body" idx="4"/>
          </p:nvPr>
        </p:nvSpPr>
        <p:spPr>
          <a:xfrm>
            <a:off x="8808615" y="3093155"/>
            <a:ext cx="7664637" cy="5619610"/>
          </a:xfrm>
          <a:prstGeom prst="rect">
            <a:avLst/>
          </a:prstGeom>
          <a:noFill/>
          <a:ln>
            <a:noFill/>
          </a:ln>
        </p:spPr>
        <p:txBody>
          <a:bodyPr spcFirstLastPara="1" wrap="square" lIns="91425" tIns="45700" rIns="91425" bIns="45700" anchor="t" anchorCtr="0">
            <a:normAutofit/>
          </a:bodyPr>
          <a:lstStyle>
            <a:lvl1pPr marL="650230" lvl="0" indent="-541858" algn="l">
              <a:spcBef>
                <a:spcPts val="683"/>
              </a:spcBef>
              <a:spcAft>
                <a:spcPts val="0"/>
              </a:spcAft>
              <a:buClr>
                <a:schemeClr val="dk1"/>
              </a:buClr>
              <a:buSzPts val="2400"/>
              <a:buChar char="•"/>
              <a:defRPr sz="3413"/>
            </a:lvl1pPr>
            <a:lvl2pPr marL="1300460" lvl="1" indent="-505734" algn="l">
              <a:spcBef>
                <a:spcPts val="569"/>
              </a:spcBef>
              <a:spcAft>
                <a:spcPts val="0"/>
              </a:spcAft>
              <a:buClr>
                <a:schemeClr val="dk1"/>
              </a:buClr>
              <a:buSzPts val="2000"/>
              <a:buChar char="–"/>
              <a:defRPr sz="2844"/>
            </a:lvl2pPr>
            <a:lvl3pPr marL="1950690" lvl="2" indent="-487672" algn="l">
              <a:spcBef>
                <a:spcPts val="512"/>
              </a:spcBef>
              <a:spcAft>
                <a:spcPts val="0"/>
              </a:spcAft>
              <a:buClr>
                <a:schemeClr val="dk1"/>
              </a:buClr>
              <a:buSzPts val="1800"/>
              <a:buChar char="•"/>
              <a:defRPr sz="2560"/>
            </a:lvl3pPr>
            <a:lvl4pPr marL="2600919" lvl="3" indent="-469610" algn="l">
              <a:spcBef>
                <a:spcPts val="455"/>
              </a:spcBef>
              <a:spcAft>
                <a:spcPts val="0"/>
              </a:spcAft>
              <a:buClr>
                <a:schemeClr val="dk1"/>
              </a:buClr>
              <a:buSzPts val="1600"/>
              <a:buChar char="–"/>
              <a:defRPr sz="2276"/>
            </a:lvl4pPr>
            <a:lvl5pPr marL="3251149" lvl="4" indent="-469610" algn="l">
              <a:spcBef>
                <a:spcPts val="455"/>
              </a:spcBef>
              <a:spcAft>
                <a:spcPts val="0"/>
              </a:spcAft>
              <a:buClr>
                <a:schemeClr val="dk1"/>
              </a:buClr>
              <a:buSzPts val="1600"/>
              <a:buChar char="»"/>
              <a:defRPr sz="2276"/>
            </a:lvl5pPr>
            <a:lvl6pPr marL="3901379" lvl="5" indent="-469610" algn="l">
              <a:spcBef>
                <a:spcPts val="455"/>
              </a:spcBef>
              <a:spcAft>
                <a:spcPts val="0"/>
              </a:spcAft>
              <a:buClr>
                <a:schemeClr val="dk1"/>
              </a:buClr>
              <a:buSzPts val="1600"/>
              <a:buChar char="•"/>
              <a:defRPr sz="2276"/>
            </a:lvl6pPr>
            <a:lvl7pPr marL="4551609" lvl="6" indent="-469610" algn="l">
              <a:spcBef>
                <a:spcPts val="455"/>
              </a:spcBef>
              <a:spcAft>
                <a:spcPts val="0"/>
              </a:spcAft>
              <a:buClr>
                <a:schemeClr val="dk1"/>
              </a:buClr>
              <a:buSzPts val="1600"/>
              <a:buChar char="•"/>
              <a:defRPr sz="2276"/>
            </a:lvl7pPr>
            <a:lvl8pPr marL="5201839" lvl="7" indent="-469610" algn="l">
              <a:spcBef>
                <a:spcPts val="455"/>
              </a:spcBef>
              <a:spcAft>
                <a:spcPts val="0"/>
              </a:spcAft>
              <a:buClr>
                <a:schemeClr val="dk1"/>
              </a:buClr>
              <a:buSzPts val="1600"/>
              <a:buChar char="•"/>
              <a:defRPr sz="2276"/>
            </a:lvl8pPr>
            <a:lvl9pPr marL="5852069" lvl="8" indent="-469610" algn="l">
              <a:spcBef>
                <a:spcPts val="455"/>
              </a:spcBef>
              <a:spcAft>
                <a:spcPts val="0"/>
              </a:spcAft>
              <a:buClr>
                <a:schemeClr val="dk1"/>
              </a:buClr>
              <a:buSzPts val="1600"/>
              <a:buChar char="•"/>
              <a:defRPr sz="2276"/>
            </a:lvl9pPr>
          </a:lstStyle>
          <a:p>
            <a:endParaRPr/>
          </a:p>
        </p:txBody>
      </p:sp>
      <p:sp>
        <p:nvSpPr>
          <p:cNvPr id="53" name="Google Shape;53;p7"/>
          <p:cNvSpPr txBox="1">
            <a:spLocks noGrp="1"/>
          </p:cNvSpPr>
          <p:nvPr>
            <p:ph type="dt" idx="10"/>
          </p:nvPr>
        </p:nvSpPr>
        <p:spPr>
          <a:xfrm>
            <a:off x="867013" y="9040144"/>
            <a:ext cx="4046061" cy="51928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7"/>
          <p:cNvSpPr txBox="1">
            <a:spLocks noGrp="1"/>
          </p:cNvSpPr>
          <p:nvPr>
            <p:ph type="ftr" idx="11"/>
          </p:nvPr>
        </p:nvSpPr>
        <p:spPr>
          <a:xfrm>
            <a:off x="5924590" y="9040144"/>
            <a:ext cx="5491083" cy="51928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7"/>
          <p:cNvSpPr txBox="1">
            <a:spLocks noGrp="1"/>
          </p:cNvSpPr>
          <p:nvPr>
            <p:ph type="sldNum" idx="12"/>
          </p:nvPr>
        </p:nvSpPr>
        <p:spPr>
          <a:xfrm>
            <a:off x="12427189" y="9040144"/>
            <a:ext cx="4046061" cy="51928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99702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7860" y="1708451"/>
            <a:ext cx="5704592" cy="1652587"/>
          </a:xfrm>
        </p:spPr>
        <p:txBody>
          <a:bodyPr anchor="b"/>
          <a:lstStyle>
            <a:lvl1pPr algn="l">
              <a:defRPr sz="2000" b="1"/>
            </a:lvl1pPr>
          </a:lstStyle>
          <a:p>
            <a:r>
              <a:rPr lang="en-CA" dirty="0"/>
              <a:t>Click to edit Master title style</a:t>
            </a:r>
            <a:endParaRPr lang="en-US" dirty="0"/>
          </a:p>
        </p:txBody>
      </p:sp>
      <p:sp>
        <p:nvSpPr>
          <p:cNvPr id="3" name="Content Placeholder 2"/>
          <p:cNvSpPr>
            <a:spLocks noGrp="1"/>
          </p:cNvSpPr>
          <p:nvPr>
            <p:ph idx="1"/>
          </p:nvPr>
        </p:nvSpPr>
        <p:spPr>
          <a:xfrm>
            <a:off x="6779891" y="1708448"/>
            <a:ext cx="9692512" cy="7560840"/>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Text Placeholder 3"/>
          <p:cNvSpPr>
            <a:spLocks noGrp="1"/>
          </p:cNvSpPr>
          <p:nvPr>
            <p:ph type="body" sz="half" idx="2"/>
          </p:nvPr>
        </p:nvSpPr>
        <p:spPr>
          <a:xfrm>
            <a:off x="867860" y="3361035"/>
            <a:ext cx="5704592" cy="5908253"/>
          </a:xfrm>
        </p:spPr>
        <p:txBody>
          <a:bodyPr/>
          <a:lstStyle>
            <a:lvl1pPr marL="0" indent="0">
              <a:buNone/>
              <a:defRPr sz="1400"/>
            </a:lvl1pPr>
            <a:lvl2pPr marL="457223" indent="0">
              <a:buNone/>
              <a:defRPr sz="1200"/>
            </a:lvl2pPr>
            <a:lvl3pPr marL="914446" indent="0">
              <a:buNone/>
              <a:defRPr sz="1000"/>
            </a:lvl3pPr>
            <a:lvl4pPr marL="1371668" indent="0">
              <a:buNone/>
              <a:defRPr sz="900"/>
            </a:lvl4pPr>
            <a:lvl5pPr marL="1828892"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CA"/>
              <a:t>Click to edit Master text styles</a:t>
            </a:r>
          </a:p>
        </p:txBody>
      </p:sp>
    </p:spTree>
    <p:extLst>
      <p:ext uri="{BB962C8B-B14F-4D97-AF65-F5344CB8AC3E}">
        <p14:creationId xmlns:p14="http://schemas.microsoft.com/office/powerpoint/2010/main" val="28186311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6"/>
        <p:cNvGrpSpPr/>
        <p:nvPr/>
      </p:nvGrpSpPr>
      <p:grpSpPr>
        <a:xfrm>
          <a:off x="0" y="0"/>
          <a:ext cx="0" cy="0"/>
          <a:chOff x="0" y="0"/>
          <a:chExt cx="0" cy="0"/>
        </a:xfrm>
      </p:grpSpPr>
      <p:sp>
        <p:nvSpPr>
          <p:cNvPr id="57" name="Google Shape;57;p8"/>
          <p:cNvSpPr txBox="1">
            <a:spLocks noGrp="1"/>
          </p:cNvSpPr>
          <p:nvPr>
            <p:ph type="title"/>
          </p:nvPr>
        </p:nvSpPr>
        <p:spPr>
          <a:xfrm>
            <a:off x="867013" y="390596"/>
            <a:ext cx="15606237" cy="1625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8"/>
          <p:cNvSpPr txBox="1">
            <a:spLocks noGrp="1"/>
          </p:cNvSpPr>
          <p:nvPr>
            <p:ph type="dt" idx="10"/>
          </p:nvPr>
        </p:nvSpPr>
        <p:spPr>
          <a:xfrm>
            <a:off x="867013" y="9040144"/>
            <a:ext cx="4046061" cy="51928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
          <p:cNvSpPr txBox="1">
            <a:spLocks noGrp="1"/>
          </p:cNvSpPr>
          <p:nvPr>
            <p:ph type="ftr" idx="11"/>
          </p:nvPr>
        </p:nvSpPr>
        <p:spPr>
          <a:xfrm>
            <a:off x="5924590" y="9040144"/>
            <a:ext cx="5491083" cy="51928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8"/>
          <p:cNvSpPr txBox="1">
            <a:spLocks noGrp="1"/>
          </p:cNvSpPr>
          <p:nvPr>
            <p:ph type="sldNum" idx="12"/>
          </p:nvPr>
        </p:nvSpPr>
        <p:spPr>
          <a:xfrm>
            <a:off x="12427189" y="9040144"/>
            <a:ext cx="4046061" cy="51928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942824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9"/>
          <p:cNvSpPr txBox="1">
            <a:spLocks noGrp="1"/>
          </p:cNvSpPr>
          <p:nvPr>
            <p:ph type="dt" idx="10"/>
          </p:nvPr>
        </p:nvSpPr>
        <p:spPr>
          <a:xfrm>
            <a:off x="867013" y="9040144"/>
            <a:ext cx="4046061" cy="51928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5924590" y="9040144"/>
            <a:ext cx="5491083" cy="51928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12427189" y="9040144"/>
            <a:ext cx="4046061" cy="51928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953274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67015" y="388338"/>
            <a:ext cx="5704827" cy="1652693"/>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Arial"/>
              <a:buNone/>
              <a:defRPr sz="2844"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txBox="1">
            <a:spLocks noGrp="1"/>
          </p:cNvSpPr>
          <p:nvPr>
            <p:ph type="body" idx="1"/>
          </p:nvPr>
        </p:nvSpPr>
        <p:spPr>
          <a:xfrm>
            <a:off x="6779561" y="388340"/>
            <a:ext cx="9693689" cy="8324427"/>
          </a:xfrm>
          <a:prstGeom prst="rect">
            <a:avLst/>
          </a:prstGeom>
          <a:noFill/>
          <a:ln>
            <a:noFill/>
          </a:ln>
        </p:spPr>
        <p:txBody>
          <a:bodyPr spcFirstLastPara="1" wrap="square" lIns="91425" tIns="45700" rIns="91425" bIns="45700" anchor="t" anchorCtr="0">
            <a:normAutofit/>
          </a:bodyPr>
          <a:lstStyle>
            <a:lvl1pPr marL="650230" lvl="0" indent="-614106" algn="l">
              <a:spcBef>
                <a:spcPts val="910"/>
              </a:spcBef>
              <a:spcAft>
                <a:spcPts val="0"/>
              </a:spcAft>
              <a:buClr>
                <a:schemeClr val="dk1"/>
              </a:buClr>
              <a:buSzPts val="3200"/>
              <a:buChar char="•"/>
              <a:defRPr sz="4551"/>
            </a:lvl1pPr>
            <a:lvl2pPr marL="1300460" lvl="1" indent="-577982" algn="l">
              <a:spcBef>
                <a:spcPts val="796"/>
              </a:spcBef>
              <a:spcAft>
                <a:spcPts val="0"/>
              </a:spcAft>
              <a:buClr>
                <a:schemeClr val="dk1"/>
              </a:buClr>
              <a:buSzPts val="2800"/>
              <a:buChar char="–"/>
              <a:defRPr sz="3982"/>
            </a:lvl2pPr>
            <a:lvl3pPr marL="1950690" lvl="2" indent="-541858" algn="l">
              <a:spcBef>
                <a:spcPts val="683"/>
              </a:spcBef>
              <a:spcAft>
                <a:spcPts val="0"/>
              </a:spcAft>
              <a:buClr>
                <a:schemeClr val="dk1"/>
              </a:buClr>
              <a:buSzPts val="2400"/>
              <a:buChar char="•"/>
              <a:defRPr sz="3413"/>
            </a:lvl3pPr>
            <a:lvl4pPr marL="2600919" lvl="3" indent="-505734" algn="l">
              <a:spcBef>
                <a:spcPts val="569"/>
              </a:spcBef>
              <a:spcAft>
                <a:spcPts val="0"/>
              </a:spcAft>
              <a:buClr>
                <a:schemeClr val="dk1"/>
              </a:buClr>
              <a:buSzPts val="2000"/>
              <a:buChar char="–"/>
              <a:defRPr sz="2844"/>
            </a:lvl4pPr>
            <a:lvl5pPr marL="3251149" lvl="4" indent="-505734" algn="l">
              <a:spcBef>
                <a:spcPts val="569"/>
              </a:spcBef>
              <a:spcAft>
                <a:spcPts val="0"/>
              </a:spcAft>
              <a:buClr>
                <a:schemeClr val="dk1"/>
              </a:buClr>
              <a:buSzPts val="2000"/>
              <a:buChar char="»"/>
              <a:defRPr sz="2844"/>
            </a:lvl5pPr>
            <a:lvl6pPr marL="3901379" lvl="5" indent="-505734" algn="l">
              <a:spcBef>
                <a:spcPts val="569"/>
              </a:spcBef>
              <a:spcAft>
                <a:spcPts val="0"/>
              </a:spcAft>
              <a:buClr>
                <a:schemeClr val="dk1"/>
              </a:buClr>
              <a:buSzPts val="2000"/>
              <a:buChar char="•"/>
              <a:defRPr sz="2844"/>
            </a:lvl6pPr>
            <a:lvl7pPr marL="4551609" lvl="6" indent="-505734" algn="l">
              <a:spcBef>
                <a:spcPts val="569"/>
              </a:spcBef>
              <a:spcAft>
                <a:spcPts val="0"/>
              </a:spcAft>
              <a:buClr>
                <a:schemeClr val="dk1"/>
              </a:buClr>
              <a:buSzPts val="2000"/>
              <a:buChar char="•"/>
              <a:defRPr sz="2844"/>
            </a:lvl7pPr>
            <a:lvl8pPr marL="5201839" lvl="7" indent="-505734" algn="l">
              <a:spcBef>
                <a:spcPts val="569"/>
              </a:spcBef>
              <a:spcAft>
                <a:spcPts val="0"/>
              </a:spcAft>
              <a:buClr>
                <a:schemeClr val="dk1"/>
              </a:buClr>
              <a:buSzPts val="2000"/>
              <a:buChar char="•"/>
              <a:defRPr sz="2844"/>
            </a:lvl8pPr>
            <a:lvl9pPr marL="5852069" lvl="8" indent="-505734" algn="l">
              <a:spcBef>
                <a:spcPts val="569"/>
              </a:spcBef>
              <a:spcAft>
                <a:spcPts val="0"/>
              </a:spcAft>
              <a:buClr>
                <a:schemeClr val="dk1"/>
              </a:buClr>
              <a:buSzPts val="2000"/>
              <a:buChar char="•"/>
              <a:defRPr sz="2844"/>
            </a:lvl9pPr>
          </a:lstStyle>
          <a:p>
            <a:endParaRPr/>
          </a:p>
        </p:txBody>
      </p:sp>
      <p:sp>
        <p:nvSpPr>
          <p:cNvPr id="68" name="Google Shape;68;p10"/>
          <p:cNvSpPr txBox="1">
            <a:spLocks noGrp="1"/>
          </p:cNvSpPr>
          <p:nvPr>
            <p:ph type="body" idx="2"/>
          </p:nvPr>
        </p:nvSpPr>
        <p:spPr>
          <a:xfrm>
            <a:off x="867015" y="2041033"/>
            <a:ext cx="5704827" cy="6671734"/>
          </a:xfrm>
          <a:prstGeom prst="rect">
            <a:avLst/>
          </a:prstGeom>
          <a:noFill/>
          <a:ln>
            <a:noFill/>
          </a:ln>
        </p:spPr>
        <p:txBody>
          <a:bodyPr spcFirstLastPara="1" wrap="square" lIns="91425" tIns="45700" rIns="91425" bIns="45700" anchor="t" anchorCtr="0">
            <a:normAutofit/>
          </a:bodyPr>
          <a:lstStyle>
            <a:lvl1pPr marL="650230" lvl="0" indent="-325115" algn="l">
              <a:spcBef>
                <a:spcPts val="398"/>
              </a:spcBef>
              <a:spcAft>
                <a:spcPts val="0"/>
              </a:spcAft>
              <a:buClr>
                <a:schemeClr val="dk1"/>
              </a:buClr>
              <a:buSzPts val="1400"/>
              <a:buNone/>
              <a:defRPr sz="1991"/>
            </a:lvl1pPr>
            <a:lvl2pPr marL="1300460" lvl="1" indent="-325115" algn="l">
              <a:spcBef>
                <a:spcPts val="341"/>
              </a:spcBef>
              <a:spcAft>
                <a:spcPts val="0"/>
              </a:spcAft>
              <a:buClr>
                <a:schemeClr val="dk1"/>
              </a:buClr>
              <a:buSzPts val="1200"/>
              <a:buNone/>
              <a:defRPr sz="1707"/>
            </a:lvl2pPr>
            <a:lvl3pPr marL="1950690" lvl="2" indent="-325115" algn="l">
              <a:spcBef>
                <a:spcPts val="284"/>
              </a:spcBef>
              <a:spcAft>
                <a:spcPts val="0"/>
              </a:spcAft>
              <a:buClr>
                <a:schemeClr val="dk1"/>
              </a:buClr>
              <a:buSzPts val="1000"/>
              <a:buNone/>
              <a:defRPr sz="1422"/>
            </a:lvl3pPr>
            <a:lvl4pPr marL="2600919" lvl="3" indent="-325115" algn="l">
              <a:spcBef>
                <a:spcPts val="256"/>
              </a:spcBef>
              <a:spcAft>
                <a:spcPts val="0"/>
              </a:spcAft>
              <a:buClr>
                <a:schemeClr val="dk1"/>
              </a:buClr>
              <a:buSzPts val="900"/>
              <a:buNone/>
              <a:defRPr sz="1280"/>
            </a:lvl4pPr>
            <a:lvl5pPr marL="3251149" lvl="4" indent="-325115" algn="l">
              <a:spcBef>
                <a:spcPts val="256"/>
              </a:spcBef>
              <a:spcAft>
                <a:spcPts val="0"/>
              </a:spcAft>
              <a:buClr>
                <a:schemeClr val="dk1"/>
              </a:buClr>
              <a:buSzPts val="900"/>
              <a:buNone/>
              <a:defRPr sz="1280"/>
            </a:lvl5pPr>
            <a:lvl6pPr marL="3901379" lvl="5" indent="-325115" algn="l">
              <a:spcBef>
                <a:spcPts val="256"/>
              </a:spcBef>
              <a:spcAft>
                <a:spcPts val="0"/>
              </a:spcAft>
              <a:buClr>
                <a:schemeClr val="dk1"/>
              </a:buClr>
              <a:buSzPts val="900"/>
              <a:buNone/>
              <a:defRPr sz="1280"/>
            </a:lvl6pPr>
            <a:lvl7pPr marL="4551609" lvl="6" indent="-325115" algn="l">
              <a:spcBef>
                <a:spcPts val="256"/>
              </a:spcBef>
              <a:spcAft>
                <a:spcPts val="0"/>
              </a:spcAft>
              <a:buClr>
                <a:schemeClr val="dk1"/>
              </a:buClr>
              <a:buSzPts val="900"/>
              <a:buNone/>
              <a:defRPr sz="1280"/>
            </a:lvl7pPr>
            <a:lvl8pPr marL="5201839" lvl="7" indent="-325115" algn="l">
              <a:spcBef>
                <a:spcPts val="256"/>
              </a:spcBef>
              <a:spcAft>
                <a:spcPts val="0"/>
              </a:spcAft>
              <a:buClr>
                <a:schemeClr val="dk1"/>
              </a:buClr>
              <a:buSzPts val="900"/>
              <a:buNone/>
              <a:defRPr sz="1280"/>
            </a:lvl8pPr>
            <a:lvl9pPr marL="5852069" lvl="8" indent="-325115" algn="l">
              <a:spcBef>
                <a:spcPts val="256"/>
              </a:spcBef>
              <a:spcAft>
                <a:spcPts val="0"/>
              </a:spcAft>
              <a:buClr>
                <a:schemeClr val="dk1"/>
              </a:buClr>
              <a:buSzPts val="900"/>
              <a:buNone/>
              <a:defRPr sz="1280"/>
            </a:lvl9pPr>
          </a:lstStyle>
          <a:p>
            <a:endParaRPr/>
          </a:p>
        </p:txBody>
      </p:sp>
      <p:sp>
        <p:nvSpPr>
          <p:cNvPr id="69" name="Google Shape;69;p10"/>
          <p:cNvSpPr txBox="1">
            <a:spLocks noGrp="1"/>
          </p:cNvSpPr>
          <p:nvPr>
            <p:ph type="dt" idx="10"/>
          </p:nvPr>
        </p:nvSpPr>
        <p:spPr>
          <a:xfrm>
            <a:off x="867013" y="9040144"/>
            <a:ext cx="4046061" cy="51928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5924590" y="9040144"/>
            <a:ext cx="5491083" cy="51928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12427189" y="9040144"/>
            <a:ext cx="4046061" cy="51928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749401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3398812" y="6827520"/>
            <a:ext cx="10404158" cy="806027"/>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Arial"/>
              <a:buNone/>
              <a:defRPr sz="2844"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a:spLocks noGrp="1"/>
          </p:cNvSpPr>
          <p:nvPr>
            <p:ph type="pic" idx="2"/>
          </p:nvPr>
        </p:nvSpPr>
        <p:spPr>
          <a:xfrm>
            <a:off x="3398812" y="871502"/>
            <a:ext cx="10404158" cy="5852160"/>
          </a:xfrm>
          <a:prstGeom prst="rect">
            <a:avLst/>
          </a:prstGeom>
          <a:noFill/>
          <a:ln>
            <a:noFill/>
          </a:ln>
        </p:spPr>
        <p:txBody>
          <a:bodyPr spcFirstLastPara="1" wrap="square" lIns="91425" tIns="45700" rIns="91425" bIns="45700" anchor="t" anchorCtr="0">
            <a:noAutofit/>
          </a:bodyPr>
          <a:lstStyle>
            <a:lvl1pPr marR="0" lvl="0" algn="l" rtl="0">
              <a:spcBef>
                <a:spcPts val="910"/>
              </a:spcBef>
              <a:spcAft>
                <a:spcPts val="0"/>
              </a:spcAft>
              <a:buClr>
                <a:schemeClr val="dk1"/>
              </a:buClr>
              <a:buSzPts val="3200"/>
              <a:buFont typeface="Arial"/>
              <a:buNone/>
              <a:defRPr sz="4551" b="0" i="0" u="none" strike="noStrike" cap="none">
                <a:solidFill>
                  <a:schemeClr val="dk1"/>
                </a:solidFill>
                <a:latin typeface="Arial"/>
                <a:ea typeface="Arial"/>
                <a:cs typeface="Arial"/>
                <a:sym typeface="Arial"/>
              </a:defRPr>
            </a:lvl1pPr>
            <a:lvl2pPr marR="0" lvl="1" algn="l" rtl="0">
              <a:spcBef>
                <a:spcPts val="796"/>
              </a:spcBef>
              <a:spcAft>
                <a:spcPts val="0"/>
              </a:spcAft>
              <a:buClr>
                <a:schemeClr val="dk1"/>
              </a:buClr>
              <a:buSzPts val="2800"/>
              <a:buFont typeface="Arial"/>
              <a:buNone/>
              <a:defRPr sz="3982" b="0" i="0" u="none" strike="noStrike" cap="none">
                <a:solidFill>
                  <a:schemeClr val="dk1"/>
                </a:solidFill>
                <a:latin typeface="Arial"/>
                <a:ea typeface="Arial"/>
                <a:cs typeface="Arial"/>
                <a:sym typeface="Arial"/>
              </a:defRPr>
            </a:lvl2pPr>
            <a:lvl3pPr marR="0" lvl="2" algn="l" rtl="0">
              <a:spcBef>
                <a:spcPts val="683"/>
              </a:spcBef>
              <a:spcAft>
                <a:spcPts val="0"/>
              </a:spcAft>
              <a:buClr>
                <a:schemeClr val="dk1"/>
              </a:buClr>
              <a:buSzPts val="2400"/>
              <a:buFont typeface="Arial"/>
              <a:buNone/>
              <a:defRPr sz="3413" b="0" i="0" u="none" strike="noStrike" cap="none">
                <a:solidFill>
                  <a:schemeClr val="dk1"/>
                </a:solidFill>
                <a:latin typeface="Arial"/>
                <a:ea typeface="Arial"/>
                <a:cs typeface="Arial"/>
                <a:sym typeface="Arial"/>
              </a:defRPr>
            </a:lvl3pPr>
            <a:lvl4pPr marR="0" lvl="3" algn="l" rtl="0">
              <a:spcBef>
                <a:spcPts val="569"/>
              </a:spcBef>
              <a:spcAft>
                <a:spcPts val="0"/>
              </a:spcAft>
              <a:buClr>
                <a:schemeClr val="dk1"/>
              </a:buClr>
              <a:buSzPts val="2000"/>
              <a:buFont typeface="Arial"/>
              <a:buNone/>
              <a:defRPr sz="2844" b="0" i="0" u="none" strike="noStrike" cap="none">
                <a:solidFill>
                  <a:schemeClr val="dk1"/>
                </a:solidFill>
                <a:latin typeface="Arial"/>
                <a:ea typeface="Arial"/>
                <a:cs typeface="Arial"/>
                <a:sym typeface="Arial"/>
              </a:defRPr>
            </a:lvl4pPr>
            <a:lvl5pPr marR="0" lvl="4" algn="l" rtl="0">
              <a:spcBef>
                <a:spcPts val="569"/>
              </a:spcBef>
              <a:spcAft>
                <a:spcPts val="0"/>
              </a:spcAft>
              <a:buClr>
                <a:schemeClr val="dk1"/>
              </a:buClr>
              <a:buSzPts val="2000"/>
              <a:buFont typeface="Arial"/>
              <a:buNone/>
              <a:defRPr sz="2844" b="0" i="0" u="none" strike="noStrike" cap="none">
                <a:solidFill>
                  <a:schemeClr val="dk1"/>
                </a:solidFill>
                <a:latin typeface="Arial"/>
                <a:ea typeface="Arial"/>
                <a:cs typeface="Arial"/>
                <a:sym typeface="Arial"/>
              </a:defRPr>
            </a:lvl5pPr>
            <a:lvl6pPr marR="0" lvl="5" algn="l" rtl="0">
              <a:spcBef>
                <a:spcPts val="569"/>
              </a:spcBef>
              <a:spcAft>
                <a:spcPts val="0"/>
              </a:spcAft>
              <a:buClr>
                <a:schemeClr val="dk1"/>
              </a:buClr>
              <a:buSzPts val="2000"/>
              <a:buFont typeface="Arial"/>
              <a:buNone/>
              <a:defRPr sz="2844" b="0" i="0" u="none" strike="noStrike" cap="none">
                <a:solidFill>
                  <a:schemeClr val="dk1"/>
                </a:solidFill>
                <a:latin typeface="Arial"/>
                <a:ea typeface="Arial"/>
                <a:cs typeface="Arial"/>
                <a:sym typeface="Arial"/>
              </a:defRPr>
            </a:lvl6pPr>
            <a:lvl7pPr marR="0" lvl="6" algn="l" rtl="0">
              <a:spcBef>
                <a:spcPts val="569"/>
              </a:spcBef>
              <a:spcAft>
                <a:spcPts val="0"/>
              </a:spcAft>
              <a:buClr>
                <a:schemeClr val="dk1"/>
              </a:buClr>
              <a:buSzPts val="2000"/>
              <a:buFont typeface="Arial"/>
              <a:buNone/>
              <a:defRPr sz="2844" b="0" i="0" u="none" strike="noStrike" cap="none">
                <a:solidFill>
                  <a:schemeClr val="dk1"/>
                </a:solidFill>
                <a:latin typeface="Arial"/>
                <a:ea typeface="Arial"/>
                <a:cs typeface="Arial"/>
                <a:sym typeface="Arial"/>
              </a:defRPr>
            </a:lvl7pPr>
            <a:lvl8pPr marR="0" lvl="7" algn="l" rtl="0">
              <a:spcBef>
                <a:spcPts val="569"/>
              </a:spcBef>
              <a:spcAft>
                <a:spcPts val="0"/>
              </a:spcAft>
              <a:buClr>
                <a:schemeClr val="dk1"/>
              </a:buClr>
              <a:buSzPts val="2000"/>
              <a:buFont typeface="Arial"/>
              <a:buNone/>
              <a:defRPr sz="2844" b="0" i="0" u="none" strike="noStrike" cap="none">
                <a:solidFill>
                  <a:schemeClr val="dk1"/>
                </a:solidFill>
                <a:latin typeface="Arial"/>
                <a:ea typeface="Arial"/>
                <a:cs typeface="Arial"/>
                <a:sym typeface="Arial"/>
              </a:defRPr>
            </a:lvl8pPr>
            <a:lvl9pPr marR="0" lvl="8" algn="l" rtl="0">
              <a:spcBef>
                <a:spcPts val="569"/>
              </a:spcBef>
              <a:spcAft>
                <a:spcPts val="0"/>
              </a:spcAft>
              <a:buClr>
                <a:schemeClr val="dk1"/>
              </a:buClr>
              <a:buSzPts val="2000"/>
              <a:buFont typeface="Arial"/>
              <a:buNone/>
              <a:defRPr sz="2844" b="0" i="0" u="none" strike="noStrike" cap="none">
                <a:solidFill>
                  <a:schemeClr val="dk1"/>
                </a:solidFill>
                <a:latin typeface="Arial"/>
                <a:ea typeface="Arial"/>
                <a:cs typeface="Arial"/>
                <a:sym typeface="Arial"/>
              </a:defRPr>
            </a:lvl9pPr>
          </a:lstStyle>
          <a:p>
            <a:endParaRPr/>
          </a:p>
        </p:txBody>
      </p:sp>
      <p:sp>
        <p:nvSpPr>
          <p:cNvPr id="75" name="Google Shape;75;p11"/>
          <p:cNvSpPr txBox="1">
            <a:spLocks noGrp="1"/>
          </p:cNvSpPr>
          <p:nvPr>
            <p:ph type="body" idx="1"/>
          </p:nvPr>
        </p:nvSpPr>
        <p:spPr>
          <a:xfrm>
            <a:off x="3398812" y="7633547"/>
            <a:ext cx="10404158" cy="1144693"/>
          </a:xfrm>
          <a:prstGeom prst="rect">
            <a:avLst/>
          </a:prstGeom>
          <a:noFill/>
          <a:ln>
            <a:noFill/>
          </a:ln>
        </p:spPr>
        <p:txBody>
          <a:bodyPr spcFirstLastPara="1" wrap="square" lIns="91425" tIns="45700" rIns="91425" bIns="45700" anchor="t" anchorCtr="0">
            <a:normAutofit/>
          </a:bodyPr>
          <a:lstStyle>
            <a:lvl1pPr marL="650230" lvl="0" indent="-325115" algn="l">
              <a:spcBef>
                <a:spcPts val="398"/>
              </a:spcBef>
              <a:spcAft>
                <a:spcPts val="0"/>
              </a:spcAft>
              <a:buClr>
                <a:schemeClr val="dk1"/>
              </a:buClr>
              <a:buSzPts val="1400"/>
              <a:buNone/>
              <a:defRPr sz="1991"/>
            </a:lvl1pPr>
            <a:lvl2pPr marL="1300460" lvl="1" indent="-325115" algn="l">
              <a:spcBef>
                <a:spcPts val="341"/>
              </a:spcBef>
              <a:spcAft>
                <a:spcPts val="0"/>
              </a:spcAft>
              <a:buClr>
                <a:schemeClr val="dk1"/>
              </a:buClr>
              <a:buSzPts val="1200"/>
              <a:buNone/>
              <a:defRPr sz="1707"/>
            </a:lvl2pPr>
            <a:lvl3pPr marL="1950690" lvl="2" indent="-325115" algn="l">
              <a:spcBef>
                <a:spcPts val="284"/>
              </a:spcBef>
              <a:spcAft>
                <a:spcPts val="0"/>
              </a:spcAft>
              <a:buClr>
                <a:schemeClr val="dk1"/>
              </a:buClr>
              <a:buSzPts val="1000"/>
              <a:buNone/>
              <a:defRPr sz="1422"/>
            </a:lvl3pPr>
            <a:lvl4pPr marL="2600919" lvl="3" indent="-325115" algn="l">
              <a:spcBef>
                <a:spcPts val="256"/>
              </a:spcBef>
              <a:spcAft>
                <a:spcPts val="0"/>
              </a:spcAft>
              <a:buClr>
                <a:schemeClr val="dk1"/>
              </a:buClr>
              <a:buSzPts val="900"/>
              <a:buNone/>
              <a:defRPr sz="1280"/>
            </a:lvl4pPr>
            <a:lvl5pPr marL="3251149" lvl="4" indent="-325115" algn="l">
              <a:spcBef>
                <a:spcPts val="256"/>
              </a:spcBef>
              <a:spcAft>
                <a:spcPts val="0"/>
              </a:spcAft>
              <a:buClr>
                <a:schemeClr val="dk1"/>
              </a:buClr>
              <a:buSzPts val="900"/>
              <a:buNone/>
              <a:defRPr sz="1280"/>
            </a:lvl5pPr>
            <a:lvl6pPr marL="3901379" lvl="5" indent="-325115" algn="l">
              <a:spcBef>
                <a:spcPts val="256"/>
              </a:spcBef>
              <a:spcAft>
                <a:spcPts val="0"/>
              </a:spcAft>
              <a:buClr>
                <a:schemeClr val="dk1"/>
              </a:buClr>
              <a:buSzPts val="900"/>
              <a:buNone/>
              <a:defRPr sz="1280"/>
            </a:lvl6pPr>
            <a:lvl7pPr marL="4551609" lvl="6" indent="-325115" algn="l">
              <a:spcBef>
                <a:spcPts val="256"/>
              </a:spcBef>
              <a:spcAft>
                <a:spcPts val="0"/>
              </a:spcAft>
              <a:buClr>
                <a:schemeClr val="dk1"/>
              </a:buClr>
              <a:buSzPts val="900"/>
              <a:buNone/>
              <a:defRPr sz="1280"/>
            </a:lvl7pPr>
            <a:lvl8pPr marL="5201839" lvl="7" indent="-325115" algn="l">
              <a:spcBef>
                <a:spcPts val="256"/>
              </a:spcBef>
              <a:spcAft>
                <a:spcPts val="0"/>
              </a:spcAft>
              <a:buClr>
                <a:schemeClr val="dk1"/>
              </a:buClr>
              <a:buSzPts val="900"/>
              <a:buNone/>
              <a:defRPr sz="1280"/>
            </a:lvl8pPr>
            <a:lvl9pPr marL="5852069" lvl="8" indent="-325115" algn="l">
              <a:spcBef>
                <a:spcPts val="256"/>
              </a:spcBef>
              <a:spcAft>
                <a:spcPts val="0"/>
              </a:spcAft>
              <a:buClr>
                <a:schemeClr val="dk1"/>
              </a:buClr>
              <a:buSzPts val="900"/>
              <a:buNone/>
              <a:defRPr sz="1280"/>
            </a:lvl9pPr>
          </a:lstStyle>
          <a:p>
            <a:endParaRPr/>
          </a:p>
        </p:txBody>
      </p:sp>
      <p:sp>
        <p:nvSpPr>
          <p:cNvPr id="76" name="Google Shape;76;p11"/>
          <p:cNvSpPr txBox="1">
            <a:spLocks noGrp="1"/>
          </p:cNvSpPr>
          <p:nvPr>
            <p:ph type="dt" idx="10"/>
          </p:nvPr>
        </p:nvSpPr>
        <p:spPr>
          <a:xfrm>
            <a:off x="867013" y="9040144"/>
            <a:ext cx="4046061" cy="51928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ftr" idx="11"/>
          </p:nvPr>
        </p:nvSpPr>
        <p:spPr>
          <a:xfrm>
            <a:off x="5924590" y="9040144"/>
            <a:ext cx="5491083" cy="51928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1"/>
          <p:cNvSpPr txBox="1">
            <a:spLocks noGrp="1"/>
          </p:cNvSpPr>
          <p:nvPr>
            <p:ph type="sldNum" idx="12"/>
          </p:nvPr>
        </p:nvSpPr>
        <p:spPr>
          <a:xfrm>
            <a:off x="12427189" y="9040144"/>
            <a:ext cx="4046061" cy="51928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24014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a:off x="867013" y="390596"/>
            <a:ext cx="15606237" cy="1625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2"/>
          <p:cNvSpPr txBox="1">
            <a:spLocks noGrp="1"/>
          </p:cNvSpPr>
          <p:nvPr>
            <p:ph type="body" idx="1"/>
          </p:nvPr>
        </p:nvSpPr>
        <p:spPr>
          <a:xfrm rot="5400000">
            <a:off x="5451670" y="-2308817"/>
            <a:ext cx="6436925" cy="15606237"/>
          </a:xfrm>
          <a:prstGeom prst="rect">
            <a:avLst/>
          </a:prstGeom>
          <a:noFill/>
          <a:ln>
            <a:noFill/>
          </a:ln>
        </p:spPr>
        <p:txBody>
          <a:bodyPr spcFirstLastPara="1" wrap="square" lIns="91425" tIns="45700" rIns="91425" bIns="45700" anchor="t" anchorCtr="0">
            <a:normAutofit/>
          </a:bodyPr>
          <a:lstStyle>
            <a:lvl1pPr marL="650230" lvl="0" indent="-487672" algn="l">
              <a:spcBef>
                <a:spcPts val="512"/>
              </a:spcBef>
              <a:spcAft>
                <a:spcPts val="0"/>
              </a:spcAft>
              <a:buClr>
                <a:schemeClr val="dk1"/>
              </a:buClr>
              <a:buSzPts val="1800"/>
              <a:buChar char="•"/>
              <a:defRPr/>
            </a:lvl1pPr>
            <a:lvl2pPr marL="1300460" lvl="1" indent="-487672" algn="l">
              <a:spcBef>
                <a:spcPts val="512"/>
              </a:spcBef>
              <a:spcAft>
                <a:spcPts val="0"/>
              </a:spcAft>
              <a:buClr>
                <a:schemeClr val="dk1"/>
              </a:buClr>
              <a:buSzPts val="1800"/>
              <a:buChar char="–"/>
              <a:defRPr/>
            </a:lvl2pPr>
            <a:lvl3pPr marL="1950690" lvl="2" indent="-487672" algn="l">
              <a:spcBef>
                <a:spcPts val="512"/>
              </a:spcBef>
              <a:spcAft>
                <a:spcPts val="0"/>
              </a:spcAft>
              <a:buClr>
                <a:schemeClr val="dk1"/>
              </a:buClr>
              <a:buSzPts val="1800"/>
              <a:buChar char="•"/>
              <a:defRPr/>
            </a:lvl3pPr>
            <a:lvl4pPr marL="2600919" lvl="3" indent="-487672" algn="l">
              <a:spcBef>
                <a:spcPts val="512"/>
              </a:spcBef>
              <a:spcAft>
                <a:spcPts val="0"/>
              </a:spcAft>
              <a:buClr>
                <a:schemeClr val="dk1"/>
              </a:buClr>
              <a:buSzPts val="1800"/>
              <a:buChar char="–"/>
              <a:defRPr/>
            </a:lvl4pPr>
            <a:lvl5pPr marL="3251149" lvl="4" indent="-487672" algn="l">
              <a:spcBef>
                <a:spcPts val="512"/>
              </a:spcBef>
              <a:spcAft>
                <a:spcPts val="0"/>
              </a:spcAft>
              <a:buClr>
                <a:schemeClr val="dk1"/>
              </a:buClr>
              <a:buSzPts val="1800"/>
              <a:buChar char="»"/>
              <a:defRPr/>
            </a:lvl5pPr>
            <a:lvl6pPr marL="3901379" lvl="5" indent="-487672" algn="l">
              <a:spcBef>
                <a:spcPts val="512"/>
              </a:spcBef>
              <a:spcAft>
                <a:spcPts val="0"/>
              </a:spcAft>
              <a:buClr>
                <a:schemeClr val="dk1"/>
              </a:buClr>
              <a:buSzPts val="1800"/>
              <a:buChar char="•"/>
              <a:defRPr/>
            </a:lvl6pPr>
            <a:lvl7pPr marL="4551609" lvl="6" indent="-487672" algn="l">
              <a:spcBef>
                <a:spcPts val="512"/>
              </a:spcBef>
              <a:spcAft>
                <a:spcPts val="0"/>
              </a:spcAft>
              <a:buClr>
                <a:schemeClr val="dk1"/>
              </a:buClr>
              <a:buSzPts val="1800"/>
              <a:buChar char="•"/>
              <a:defRPr/>
            </a:lvl7pPr>
            <a:lvl8pPr marL="5201839" lvl="7" indent="-487672" algn="l">
              <a:spcBef>
                <a:spcPts val="512"/>
              </a:spcBef>
              <a:spcAft>
                <a:spcPts val="0"/>
              </a:spcAft>
              <a:buClr>
                <a:schemeClr val="dk1"/>
              </a:buClr>
              <a:buSzPts val="1800"/>
              <a:buChar char="•"/>
              <a:defRPr/>
            </a:lvl8pPr>
            <a:lvl9pPr marL="5852069" lvl="8" indent="-487672" algn="l">
              <a:spcBef>
                <a:spcPts val="512"/>
              </a:spcBef>
              <a:spcAft>
                <a:spcPts val="0"/>
              </a:spcAft>
              <a:buClr>
                <a:schemeClr val="dk1"/>
              </a:buClr>
              <a:buSzPts val="1800"/>
              <a:buChar char="•"/>
              <a:defRPr/>
            </a:lvl9pPr>
          </a:lstStyle>
          <a:p>
            <a:endParaRPr/>
          </a:p>
        </p:txBody>
      </p:sp>
      <p:sp>
        <p:nvSpPr>
          <p:cNvPr id="82" name="Google Shape;82;p12"/>
          <p:cNvSpPr txBox="1">
            <a:spLocks noGrp="1"/>
          </p:cNvSpPr>
          <p:nvPr>
            <p:ph type="dt" idx="10"/>
          </p:nvPr>
        </p:nvSpPr>
        <p:spPr>
          <a:xfrm>
            <a:off x="867013" y="9040144"/>
            <a:ext cx="4046061" cy="51928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ftr" idx="11"/>
          </p:nvPr>
        </p:nvSpPr>
        <p:spPr>
          <a:xfrm>
            <a:off x="5924590" y="9040144"/>
            <a:ext cx="5491083" cy="51928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2"/>
          <p:cNvSpPr txBox="1">
            <a:spLocks noGrp="1"/>
          </p:cNvSpPr>
          <p:nvPr>
            <p:ph type="sldNum" idx="12"/>
          </p:nvPr>
        </p:nvSpPr>
        <p:spPr>
          <a:xfrm>
            <a:off x="12427189" y="9040144"/>
            <a:ext cx="4046061" cy="51928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85067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5"/>
        <p:cNvGrpSpPr/>
        <p:nvPr/>
      </p:nvGrpSpPr>
      <p:grpSpPr>
        <a:xfrm>
          <a:off x="0" y="0"/>
          <a:ext cx="0" cy="0"/>
          <a:chOff x="0" y="0"/>
          <a:chExt cx="0" cy="0"/>
        </a:xfrm>
      </p:grpSpPr>
      <p:sp>
        <p:nvSpPr>
          <p:cNvPr id="86" name="Google Shape;86;p13"/>
          <p:cNvSpPr txBox="1">
            <a:spLocks noGrp="1"/>
          </p:cNvSpPr>
          <p:nvPr>
            <p:ph type="title"/>
          </p:nvPr>
        </p:nvSpPr>
        <p:spPr>
          <a:xfrm rot="5400000">
            <a:off x="10361387" y="2600901"/>
            <a:ext cx="8322169" cy="390155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3"/>
          <p:cNvSpPr txBox="1">
            <a:spLocks noGrp="1"/>
          </p:cNvSpPr>
          <p:nvPr>
            <p:ph type="body" idx="1"/>
          </p:nvPr>
        </p:nvSpPr>
        <p:spPr>
          <a:xfrm rot="5400000">
            <a:off x="2413768" y="-1156155"/>
            <a:ext cx="8322169" cy="11415673"/>
          </a:xfrm>
          <a:prstGeom prst="rect">
            <a:avLst/>
          </a:prstGeom>
          <a:noFill/>
          <a:ln>
            <a:noFill/>
          </a:ln>
        </p:spPr>
        <p:txBody>
          <a:bodyPr spcFirstLastPara="1" wrap="square" lIns="91425" tIns="45700" rIns="91425" bIns="45700" anchor="t" anchorCtr="0">
            <a:normAutofit/>
          </a:bodyPr>
          <a:lstStyle>
            <a:lvl1pPr marL="650230" lvl="0" indent="-487672" algn="l">
              <a:spcBef>
                <a:spcPts val="512"/>
              </a:spcBef>
              <a:spcAft>
                <a:spcPts val="0"/>
              </a:spcAft>
              <a:buClr>
                <a:schemeClr val="dk1"/>
              </a:buClr>
              <a:buSzPts val="1800"/>
              <a:buChar char="•"/>
              <a:defRPr/>
            </a:lvl1pPr>
            <a:lvl2pPr marL="1300460" lvl="1" indent="-487672" algn="l">
              <a:spcBef>
                <a:spcPts val="512"/>
              </a:spcBef>
              <a:spcAft>
                <a:spcPts val="0"/>
              </a:spcAft>
              <a:buClr>
                <a:schemeClr val="dk1"/>
              </a:buClr>
              <a:buSzPts val="1800"/>
              <a:buChar char="–"/>
              <a:defRPr/>
            </a:lvl2pPr>
            <a:lvl3pPr marL="1950690" lvl="2" indent="-487672" algn="l">
              <a:spcBef>
                <a:spcPts val="512"/>
              </a:spcBef>
              <a:spcAft>
                <a:spcPts val="0"/>
              </a:spcAft>
              <a:buClr>
                <a:schemeClr val="dk1"/>
              </a:buClr>
              <a:buSzPts val="1800"/>
              <a:buChar char="•"/>
              <a:defRPr/>
            </a:lvl3pPr>
            <a:lvl4pPr marL="2600919" lvl="3" indent="-487672" algn="l">
              <a:spcBef>
                <a:spcPts val="512"/>
              </a:spcBef>
              <a:spcAft>
                <a:spcPts val="0"/>
              </a:spcAft>
              <a:buClr>
                <a:schemeClr val="dk1"/>
              </a:buClr>
              <a:buSzPts val="1800"/>
              <a:buChar char="–"/>
              <a:defRPr/>
            </a:lvl4pPr>
            <a:lvl5pPr marL="3251149" lvl="4" indent="-487672" algn="l">
              <a:spcBef>
                <a:spcPts val="512"/>
              </a:spcBef>
              <a:spcAft>
                <a:spcPts val="0"/>
              </a:spcAft>
              <a:buClr>
                <a:schemeClr val="dk1"/>
              </a:buClr>
              <a:buSzPts val="1800"/>
              <a:buChar char="»"/>
              <a:defRPr/>
            </a:lvl5pPr>
            <a:lvl6pPr marL="3901379" lvl="5" indent="-487672" algn="l">
              <a:spcBef>
                <a:spcPts val="512"/>
              </a:spcBef>
              <a:spcAft>
                <a:spcPts val="0"/>
              </a:spcAft>
              <a:buClr>
                <a:schemeClr val="dk1"/>
              </a:buClr>
              <a:buSzPts val="1800"/>
              <a:buChar char="•"/>
              <a:defRPr/>
            </a:lvl6pPr>
            <a:lvl7pPr marL="4551609" lvl="6" indent="-487672" algn="l">
              <a:spcBef>
                <a:spcPts val="512"/>
              </a:spcBef>
              <a:spcAft>
                <a:spcPts val="0"/>
              </a:spcAft>
              <a:buClr>
                <a:schemeClr val="dk1"/>
              </a:buClr>
              <a:buSzPts val="1800"/>
              <a:buChar char="•"/>
              <a:defRPr/>
            </a:lvl7pPr>
            <a:lvl8pPr marL="5201839" lvl="7" indent="-487672" algn="l">
              <a:spcBef>
                <a:spcPts val="512"/>
              </a:spcBef>
              <a:spcAft>
                <a:spcPts val="0"/>
              </a:spcAft>
              <a:buClr>
                <a:schemeClr val="dk1"/>
              </a:buClr>
              <a:buSzPts val="1800"/>
              <a:buChar char="•"/>
              <a:defRPr/>
            </a:lvl8pPr>
            <a:lvl9pPr marL="5852069" lvl="8" indent="-487672" algn="l">
              <a:spcBef>
                <a:spcPts val="512"/>
              </a:spcBef>
              <a:spcAft>
                <a:spcPts val="0"/>
              </a:spcAft>
              <a:buClr>
                <a:schemeClr val="dk1"/>
              </a:buClr>
              <a:buSzPts val="1800"/>
              <a:buChar char="•"/>
              <a:defRPr/>
            </a:lvl9pPr>
          </a:lstStyle>
          <a:p>
            <a:endParaRPr/>
          </a:p>
        </p:txBody>
      </p:sp>
      <p:sp>
        <p:nvSpPr>
          <p:cNvPr id="88" name="Google Shape;88;p13"/>
          <p:cNvSpPr txBox="1">
            <a:spLocks noGrp="1"/>
          </p:cNvSpPr>
          <p:nvPr>
            <p:ph type="dt" idx="10"/>
          </p:nvPr>
        </p:nvSpPr>
        <p:spPr>
          <a:xfrm>
            <a:off x="867013" y="9040144"/>
            <a:ext cx="4046061" cy="51928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3"/>
          <p:cNvSpPr txBox="1">
            <a:spLocks noGrp="1"/>
          </p:cNvSpPr>
          <p:nvPr>
            <p:ph type="ftr" idx="11"/>
          </p:nvPr>
        </p:nvSpPr>
        <p:spPr>
          <a:xfrm>
            <a:off x="5924590" y="9040144"/>
            <a:ext cx="5491083" cy="51928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3"/>
          <p:cNvSpPr txBox="1">
            <a:spLocks noGrp="1"/>
          </p:cNvSpPr>
          <p:nvPr>
            <p:ph type="sldNum" idx="12"/>
          </p:nvPr>
        </p:nvSpPr>
        <p:spPr>
          <a:xfrm>
            <a:off x="12427189" y="9040144"/>
            <a:ext cx="4046061" cy="51928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50451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423"/>
        <p:cNvGrpSpPr/>
        <p:nvPr/>
      </p:nvGrpSpPr>
      <p:grpSpPr>
        <a:xfrm>
          <a:off x="0" y="0"/>
          <a:ext cx="0" cy="0"/>
          <a:chOff x="0" y="0"/>
          <a:chExt cx="0" cy="0"/>
        </a:xfrm>
      </p:grpSpPr>
      <p:sp>
        <p:nvSpPr>
          <p:cNvPr id="424" name="Google Shape;424;p54"/>
          <p:cNvSpPr/>
          <p:nvPr/>
        </p:nvSpPr>
        <p:spPr>
          <a:xfrm>
            <a:off x="0" y="0"/>
            <a:ext cx="17352779" cy="9771947"/>
          </a:xfrm>
          <a:prstGeom prst="rect">
            <a:avLst/>
          </a:prstGeom>
          <a:solidFill>
            <a:srgbClr val="D2010D"/>
          </a:solidFill>
          <a:ln>
            <a:noFill/>
          </a:ln>
        </p:spPr>
        <p:txBody>
          <a:bodyPr spcFirstLastPara="1" wrap="square" lIns="50809" tIns="50809" rIns="50809" bIns="50809" anchor="ctr" anchorCtr="0">
            <a:noAutofit/>
          </a:bodyPr>
          <a:lstStyle/>
          <a:p>
            <a:pPr marL="0" marR="0" lvl="0" indent="0" algn="ctr" rtl="0">
              <a:lnSpc>
                <a:spcPct val="100000"/>
              </a:lnSpc>
              <a:spcBef>
                <a:spcPts val="0"/>
              </a:spcBef>
              <a:spcAft>
                <a:spcPts val="0"/>
              </a:spcAft>
              <a:buClr>
                <a:srgbClr val="000000"/>
              </a:buClr>
              <a:buSzPts val="1500"/>
              <a:buFont typeface="Helvetica Neue"/>
              <a:buNone/>
            </a:pPr>
            <a:endParaRPr sz="2133" b="0" i="0" u="none" strike="noStrike" cap="none">
              <a:solidFill>
                <a:srgbClr val="FFFFFF"/>
              </a:solidFill>
              <a:latin typeface="Helvetica Neue"/>
              <a:ea typeface="Helvetica Neue"/>
              <a:cs typeface="Helvetica Neue"/>
              <a:sym typeface="Helvetica Neue"/>
            </a:endParaRPr>
          </a:p>
        </p:txBody>
      </p:sp>
      <p:pic>
        <p:nvPicPr>
          <p:cNvPr id="425" name="Google Shape;425;p54" descr="pasted-image.pdf"/>
          <p:cNvPicPr preferRelativeResize="0"/>
          <p:nvPr/>
        </p:nvPicPr>
        <p:blipFill rotWithShape="1">
          <a:blip r:embed="rId2">
            <a:alphaModFix/>
          </a:blip>
          <a:srcRect/>
          <a:stretch/>
        </p:blipFill>
        <p:spPr>
          <a:xfrm>
            <a:off x="14043751" y="580712"/>
            <a:ext cx="2611065" cy="972294"/>
          </a:xfrm>
          <a:prstGeom prst="rect">
            <a:avLst/>
          </a:prstGeom>
          <a:noFill/>
          <a:ln>
            <a:noFill/>
          </a:ln>
        </p:spPr>
      </p:pic>
      <p:pic>
        <p:nvPicPr>
          <p:cNvPr id="426" name="Google Shape;426;p54" descr="smile_curve_top.psd"/>
          <p:cNvPicPr preferRelativeResize="0"/>
          <p:nvPr/>
        </p:nvPicPr>
        <p:blipFill rotWithShape="1">
          <a:blip r:embed="rId3">
            <a:alphaModFix/>
          </a:blip>
          <a:srcRect t="40020" r="25037" b="-1037"/>
          <a:stretch/>
        </p:blipFill>
        <p:spPr>
          <a:xfrm>
            <a:off x="2" y="0"/>
            <a:ext cx="17352459" cy="7626772"/>
          </a:xfrm>
          <a:prstGeom prst="rect">
            <a:avLst/>
          </a:prstGeom>
          <a:noFill/>
          <a:ln>
            <a:noFill/>
          </a:ln>
        </p:spPr>
      </p:pic>
      <p:pic>
        <p:nvPicPr>
          <p:cNvPr id="427" name="Google Shape;427;p54" descr="pasted-image.pdf"/>
          <p:cNvPicPr preferRelativeResize="0"/>
          <p:nvPr/>
        </p:nvPicPr>
        <p:blipFill rotWithShape="1">
          <a:blip r:embed="rId2">
            <a:alphaModFix/>
          </a:blip>
          <a:srcRect/>
          <a:stretch/>
        </p:blipFill>
        <p:spPr>
          <a:xfrm>
            <a:off x="109584" y="7621412"/>
            <a:ext cx="5729250" cy="2133426"/>
          </a:xfrm>
          <a:prstGeom prst="rect">
            <a:avLst/>
          </a:prstGeom>
          <a:noFill/>
          <a:ln>
            <a:noFill/>
          </a:ln>
        </p:spPr>
      </p:pic>
      <p:sp>
        <p:nvSpPr>
          <p:cNvPr id="428" name="Google Shape;428;p54"/>
          <p:cNvSpPr txBox="1">
            <a:spLocks noGrp="1"/>
          </p:cNvSpPr>
          <p:nvPr>
            <p:ph type="title"/>
          </p:nvPr>
        </p:nvSpPr>
        <p:spPr>
          <a:xfrm>
            <a:off x="4711962" y="1970419"/>
            <a:ext cx="11580087" cy="831147"/>
          </a:xfrm>
          <a:prstGeom prst="rect">
            <a:avLst/>
          </a:prstGeom>
          <a:noFill/>
          <a:ln>
            <a:noFill/>
          </a:ln>
        </p:spPr>
        <p:txBody>
          <a:bodyPr spcFirstLastPara="1" wrap="square" lIns="64275" tIns="32125" rIns="64275" bIns="32125" anchor="b" anchorCtr="0">
            <a:noAutofit/>
          </a:bodyPr>
          <a:lstStyle>
            <a:lvl1pPr lvl="0" algn="l" rtl="0">
              <a:lnSpc>
                <a:spcPct val="100000"/>
              </a:lnSpc>
              <a:spcBef>
                <a:spcPts val="0"/>
              </a:spcBef>
              <a:spcAft>
                <a:spcPts val="0"/>
              </a:spcAft>
              <a:buClr>
                <a:srgbClr val="D3010D"/>
              </a:buClr>
              <a:buSzPts val="4200"/>
              <a:buFont typeface="Arial"/>
              <a:buNone/>
              <a:defRPr sz="5973"/>
            </a:lvl1pPr>
            <a:lvl2pPr lvl="1" algn="l" rtl="0">
              <a:lnSpc>
                <a:spcPct val="100000"/>
              </a:lnSpc>
              <a:spcBef>
                <a:spcPts val="0"/>
              </a:spcBef>
              <a:spcAft>
                <a:spcPts val="0"/>
              </a:spcAft>
              <a:buClr>
                <a:srgbClr val="D3010D"/>
              </a:buClr>
              <a:buSzPts val="1300"/>
              <a:buNone/>
              <a:defRPr/>
            </a:lvl2pPr>
            <a:lvl3pPr lvl="2" algn="l" rtl="0">
              <a:lnSpc>
                <a:spcPct val="100000"/>
              </a:lnSpc>
              <a:spcBef>
                <a:spcPts val="0"/>
              </a:spcBef>
              <a:spcAft>
                <a:spcPts val="0"/>
              </a:spcAft>
              <a:buClr>
                <a:srgbClr val="D3010D"/>
              </a:buClr>
              <a:buSzPts val="1300"/>
              <a:buNone/>
              <a:defRPr/>
            </a:lvl3pPr>
            <a:lvl4pPr lvl="3" algn="l" rtl="0">
              <a:lnSpc>
                <a:spcPct val="100000"/>
              </a:lnSpc>
              <a:spcBef>
                <a:spcPts val="0"/>
              </a:spcBef>
              <a:spcAft>
                <a:spcPts val="0"/>
              </a:spcAft>
              <a:buClr>
                <a:srgbClr val="D3010D"/>
              </a:buClr>
              <a:buSzPts val="1300"/>
              <a:buNone/>
              <a:defRPr/>
            </a:lvl4pPr>
            <a:lvl5pPr lvl="4" algn="l" rtl="0">
              <a:lnSpc>
                <a:spcPct val="100000"/>
              </a:lnSpc>
              <a:spcBef>
                <a:spcPts val="0"/>
              </a:spcBef>
              <a:spcAft>
                <a:spcPts val="0"/>
              </a:spcAft>
              <a:buClr>
                <a:srgbClr val="D3010D"/>
              </a:buClr>
              <a:buSzPts val="1300"/>
              <a:buNone/>
              <a:defRPr/>
            </a:lvl5pPr>
            <a:lvl6pPr lvl="5" algn="l" rtl="0">
              <a:lnSpc>
                <a:spcPct val="100000"/>
              </a:lnSpc>
              <a:spcBef>
                <a:spcPts val="0"/>
              </a:spcBef>
              <a:spcAft>
                <a:spcPts val="0"/>
              </a:spcAft>
              <a:buClr>
                <a:srgbClr val="D3010D"/>
              </a:buClr>
              <a:buSzPts val="1300"/>
              <a:buNone/>
              <a:defRPr/>
            </a:lvl6pPr>
            <a:lvl7pPr lvl="6" algn="l" rtl="0">
              <a:lnSpc>
                <a:spcPct val="100000"/>
              </a:lnSpc>
              <a:spcBef>
                <a:spcPts val="0"/>
              </a:spcBef>
              <a:spcAft>
                <a:spcPts val="0"/>
              </a:spcAft>
              <a:buClr>
                <a:srgbClr val="D3010D"/>
              </a:buClr>
              <a:buSzPts val="1300"/>
              <a:buNone/>
              <a:defRPr/>
            </a:lvl7pPr>
            <a:lvl8pPr lvl="7" algn="l" rtl="0">
              <a:lnSpc>
                <a:spcPct val="100000"/>
              </a:lnSpc>
              <a:spcBef>
                <a:spcPts val="0"/>
              </a:spcBef>
              <a:spcAft>
                <a:spcPts val="0"/>
              </a:spcAft>
              <a:buClr>
                <a:srgbClr val="D3010D"/>
              </a:buClr>
              <a:buSzPts val="1300"/>
              <a:buNone/>
              <a:defRPr/>
            </a:lvl8pPr>
            <a:lvl9pPr lvl="8" algn="l" rtl="0">
              <a:lnSpc>
                <a:spcPct val="100000"/>
              </a:lnSpc>
              <a:spcBef>
                <a:spcPts val="0"/>
              </a:spcBef>
              <a:spcAft>
                <a:spcPts val="0"/>
              </a:spcAft>
              <a:buClr>
                <a:srgbClr val="D3010D"/>
              </a:buClr>
              <a:buSzPts val="1300"/>
              <a:buNone/>
              <a:defRPr/>
            </a:lvl9pPr>
          </a:lstStyle>
          <a:p>
            <a:endParaRPr/>
          </a:p>
        </p:txBody>
      </p:sp>
      <p:sp>
        <p:nvSpPr>
          <p:cNvPr id="429" name="Google Shape;429;p54"/>
          <p:cNvSpPr txBox="1">
            <a:spLocks noGrp="1"/>
          </p:cNvSpPr>
          <p:nvPr>
            <p:ph type="body" idx="1"/>
          </p:nvPr>
        </p:nvSpPr>
        <p:spPr>
          <a:xfrm>
            <a:off x="4777725" y="2912542"/>
            <a:ext cx="2269367" cy="478293"/>
          </a:xfrm>
          <a:prstGeom prst="rect">
            <a:avLst/>
          </a:prstGeom>
          <a:noFill/>
          <a:ln>
            <a:noFill/>
          </a:ln>
        </p:spPr>
        <p:txBody>
          <a:bodyPr spcFirstLastPara="1" wrap="square" lIns="64275" tIns="32125" rIns="64275" bIns="32125" anchor="t" anchorCtr="0">
            <a:noAutofit/>
          </a:bodyPr>
          <a:lstStyle>
            <a:lvl1pPr marL="650230" lvl="0" indent="-478641" algn="l" rtl="0">
              <a:lnSpc>
                <a:spcPct val="100000"/>
              </a:lnSpc>
              <a:spcBef>
                <a:spcPts val="0"/>
              </a:spcBef>
              <a:spcAft>
                <a:spcPts val="0"/>
              </a:spcAft>
              <a:buClr>
                <a:schemeClr val="dk1"/>
              </a:buClr>
              <a:buSzPts val="1700"/>
              <a:buFont typeface="Arial"/>
              <a:buChar char="•"/>
              <a:defRPr sz="2418">
                <a:solidFill>
                  <a:schemeClr val="dk1"/>
                </a:solidFill>
                <a:latin typeface="Arial"/>
                <a:ea typeface="Arial"/>
                <a:cs typeface="Arial"/>
                <a:sym typeface="Arial"/>
              </a:defRPr>
            </a:lvl1pPr>
            <a:lvl2pPr marL="1300460" lvl="1" indent="-442518" algn="l" rtl="0">
              <a:lnSpc>
                <a:spcPct val="100000"/>
              </a:lnSpc>
              <a:spcBef>
                <a:spcPts val="0"/>
              </a:spcBef>
              <a:spcAft>
                <a:spcPts val="0"/>
              </a:spcAft>
              <a:buClr>
                <a:srgbClr val="000000"/>
              </a:buClr>
              <a:buSzPts val="1300"/>
              <a:buChar char="–"/>
              <a:defRPr/>
            </a:lvl2pPr>
            <a:lvl3pPr marL="1950690" lvl="2" indent="-442518" algn="l" rtl="0">
              <a:lnSpc>
                <a:spcPct val="100000"/>
              </a:lnSpc>
              <a:spcBef>
                <a:spcPts val="0"/>
              </a:spcBef>
              <a:spcAft>
                <a:spcPts val="0"/>
              </a:spcAft>
              <a:buClr>
                <a:srgbClr val="666666"/>
              </a:buClr>
              <a:buSzPts val="1300"/>
              <a:buChar char="•"/>
              <a:defRPr/>
            </a:lvl3pPr>
            <a:lvl4pPr marL="2600919" lvl="3" indent="-442518" algn="l" rtl="0">
              <a:lnSpc>
                <a:spcPct val="100000"/>
              </a:lnSpc>
              <a:spcBef>
                <a:spcPts val="0"/>
              </a:spcBef>
              <a:spcAft>
                <a:spcPts val="0"/>
              </a:spcAft>
              <a:buClr>
                <a:srgbClr val="666666"/>
              </a:buClr>
              <a:buSzPts val="1300"/>
              <a:buChar char="–"/>
              <a:defRPr/>
            </a:lvl4pPr>
            <a:lvl5pPr marL="3251149" lvl="4" indent="-442518" algn="l" rtl="0">
              <a:lnSpc>
                <a:spcPct val="100000"/>
              </a:lnSpc>
              <a:spcBef>
                <a:spcPts val="0"/>
              </a:spcBef>
              <a:spcAft>
                <a:spcPts val="0"/>
              </a:spcAft>
              <a:buClr>
                <a:schemeClr val="dk2"/>
              </a:buClr>
              <a:buSzPts val="1300"/>
              <a:buChar char="»"/>
              <a:defRPr/>
            </a:lvl5pPr>
            <a:lvl6pPr marL="3901379" lvl="5" indent="-442518" algn="l" rtl="0">
              <a:lnSpc>
                <a:spcPct val="100000"/>
              </a:lnSpc>
              <a:spcBef>
                <a:spcPts val="0"/>
              </a:spcBef>
              <a:spcAft>
                <a:spcPts val="0"/>
              </a:spcAft>
              <a:buClr>
                <a:srgbClr val="969696"/>
              </a:buClr>
              <a:buSzPts val="1300"/>
              <a:buChar char="•"/>
              <a:defRPr/>
            </a:lvl6pPr>
            <a:lvl7pPr marL="4551609" lvl="6" indent="-442518" algn="l" rtl="0">
              <a:lnSpc>
                <a:spcPct val="100000"/>
              </a:lnSpc>
              <a:spcBef>
                <a:spcPts val="0"/>
              </a:spcBef>
              <a:spcAft>
                <a:spcPts val="0"/>
              </a:spcAft>
              <a:buClr>
                <a:srgbClr val="969696"/>
              </a:buClr>
              <a:buSzPts val="1300"/>
              <a:buChar char="•"/>
              <a:defRPr/>
            </a:lvl7pPr>
            <a:lvl8pPr marL="5201839" lvl="7" indent="-442518" algn="l" rtl="0">
              <a:lnSpc>
                <a:spcPct val="100000"/>
              </a:lnSpc>
              <a:spcBef>
                <a:spcPts val="0"/>
              </a:spcBef>
              <a:spcAft>
                <a:spcPts val="0"/>
              </a:spcAft>
              <a:buClr>
                <a:srgbClr val="969696"/>
              </a:buClr>
              <a:buSzPts val="1300"/>
              <a:buChar char="•"/>
              <a:defRPr/>
            </a:lvl8pPr>
            <a:lvl9pPr marL="5852069" lvl="8" indent="-442518" algn="l" rtl="0">
              <a:lnSpc>
                <a:spcPct val="100000"/>
              </a:lnSpc>
              <a:spcBef>
                <a:spcPts val="0"/>
              </a:spcBef>
              <a:spcAft>
                <a:spcPts val="0"/>
              </a:spcAft>
              <a:buClr>
                <a:srgbClr val="969696"/>
              </a:buClr>
              <a:buSzPts val="1300"/>
              <a:buChar char="•"/>
              <a:defRPr/>
            </a:lvl9pPr>
          </a:lstStyle>
          <a:p>
            <a:endParaRPr/>
          </a:p>
        </p:txBody>
      </p:sp>
    </p:spTree>
    <p:extLst>
      <p:ext uri="{BB962C8B-B14F-4D97-AF65-F5344CB8AC3E}">
        <p14:creationId xmlns:p14="http://schemas.microsoft.com/office/powerpoint/2010/main" val="16640041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30"/>
        <p:cNvGrpSpPr/>
        <p:nvPr/>
      </p:nvGrpSpPr>
      <p:grpSpPr>
        <a:xfrm>
          <a:off x="0" y="0"/>
          <a:ext cx="0" cy="0"/>
          <a:chOff x="0" y="0"/>
          <a:chExt cx="0" cy="0"/>
        </a:xfrm>
      </p:grpSpPr>
      <p:sp>
        <p:nvSpPr>
          <p:cNvPr id="431" name="Google Shape;431;p55"/>
          <p:cNvSpPr txBox="1">
            <a:spLocks noGrp="1"/>
          </p:cNvSpPr>
          <p:nvPr>
            <p:ph type="title"/>
          </p:nvPr>
        </p:nvSpPr>
        <p:spPr>
          <a:xfrm>
            <a:off x="867013" y="390596"/>
            <a:ext cx="15606237" cy="16256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2" name="Google Shape;432;p55"/>
          <p:cNvSpPr txBox="1">
            <a:spLocks noGrp="1"/>
          </p:cNvSpPr>
          <p:nvPr>
            <p:ph type="body" idx="1"/>
          </p:nvPr>
        </p:nvSpPr>
        <p:spPr>
          <a:xfrm>
            <a:off x="867013" y="2275840"/>
            <a:ext cx="15606237" cy="6437120"/>
          </a:xfrm>
          <a:prstGeom prst="rect">
            <a:avLst/>
          </a:prstGeom>
          <a:noFill/>
          <a:ln>
            <a:noFill/>
          </a:ln>
        </p:spPr>
        <p:txBody>
          <a:bodyPr spcFirstLastPara="1" wrap="square" lIns="91425" tIns="45700" rIns="91425" bIns="45700" anchor="t" anchorCtr="0">
            <a:normAutofit/>
          </a:bodyPr>
          <a:lstStyle>
            <a:lvl1pPr marL="650230" lvl="0" indent="-487672" algn="l" rtl="0">
              <a:spcBef>
                <a:spcPts val="512"/>
              </a:spcBef>
              <a:spcAft>
                <a:spcPts val="0"/>
              </a:spcAft>
              <a:buClr>
                <a:schemeClr val="dk1"/>
              </a:buClr>
              <a:buSzPts val="1800"/>
              <a:buChar char="•"/>
              <a:defRPr/>
            </a:lvl1pPr>
            <a:lvl2pPr marL="1300460" lvl="1" indent="-487672" algn="l" rtl="0">
              <a:spcBef>
                <a:spcPts val="512"/>
              </a:spcBef>
              <a:spcAft>
                <a:spcPts val="0"/>
              </a:spcAft>
              <a:buClr>
                <a:schemeClr val="dk1"/>
              </a:buClr>
              <a:buSzPts val="1800"/>
              <a:buChar char="–"/>
              <a:defRPr/>
            </a:lvl2pPr>
            <a:lvl3pPr marL="1950690" lvl="2" indent="-487672" algn="l" rtl="0">
              <a:spcBef>
                <a:spcPts val="512"/>
              </a:spcBef>
              <a:spcAft>
                <a:spcPts val="0"/>
              </a:spcAft>
              <a:buClr>
                <a:schemeClr val="dk1"/>
              </a:buClr>
              <a:buSzPts val="1800"/>
              <a:buChar char="•"/>
              <a:defRPr/>
            </a:lvl3pPr>
            <a:lvl4pPr marL="2600919" lvl="3" indent="-487672" algn="l" rtl="0">
              <a:spcBef>
                <a:spcPts val="512"/>
              </a:spcBef>
              <a:spcAft>
                <a:spcPts val="0"/>
              </a:spcAft>
              <a:buClr>
                <a:schemeClr val="dk1"/>
              </a:buClr>
              <a:buSzPts val="1800"/>
              <a:buChar char="–"/>
              <a:defRPr/>
            </a:lvl4pPr>
            <a:lvl5pPr marL="3251149" lvl="4" indent="-487672" algn="l" rtl="0">
              <a:spcBef>
                <a:spcPts val="512"/>
              </a:spcBef>
              <a:spcAft>
                <a:spcPts val="0"/>
              </a:spcAft>
              <a:buClr>
                <a:schemeClr val="dk1"/>
              </a:buClr>
              <a:buSzPts val="1800"/>
              <a:buChar char="»"/>
              <a:defRPr/>
            </a:lvl5pPr>
            <a:lvl6pPr marL="3901379" lvl="5" indent="-487672" algn="l" rtl="0">
              <a:spcBef>
                <a:spcPts val="512"/>
              </a:spcBef>
              <a:spcAft>
                <a:spcPts val="0"/>
              </a:spcAft>
              <a:buClr>
                <a:schemeClr val="dk1"/>
              </a:buClr>
              <a:buSzPts val="1800"/>
              <a:buChar char="•"/>
              <a:defRPr/>
            </a:lvl6pPr>
            <a:lvl7pPr marL="4551609" lvl="6" indent="-487672" algn="l" rtl="0">
              <a:spcBef>
                <a:spcPts val="512"/>
              </a:spcBef>
              <a:spcAft>
                <a:spcPts val="0"/>
              </a:spcAft>
              <a:buClr>
                <a:schemeClr val="dk1"/>
              </a:buClr>
              <a:buSzPts val="1800"/>
              <a:buChar char="•"/>
              <a:defRPr/>
            </a:lvl7pPr>
            <a:lvl8pPr marL="5201839" lvl="7" indent="-487672" algn="l" rtl="0">
              <a:spcBef>
                <a:spcPts val="512"/>
              </a:spcBef>
              <a:spcAft>
                <a:spcPts val="0"/>
              </a:spcAft>
              <a:buClr>
                <a:schemeClr val="dk1"/>
              </a:buClr>
              <a:buSzPts val="1800"/>
              <a:buChar char="•"/>
              <a:defRPr/>
            </a:lvl8pPr>
            <a:lvl9pPr marL="5852069" lvl="8" indent="-487672" algn="l" rtl="0">
              <a:spcBef>
                <a:spcPts val="512"/>
              </a:spcBef>
              <a:spcAft>
                <a:spcPts val="0"/>
              </a:spcAft>
              <a:buClr>
                <a:schemeClr val="dk1"/>
              </a:buClr>
              <a:buSzPts val="1800"/>
              <a:buChar char="•"/>
              <a:defRPr/>
            </a:lvl9pPr>
          </a:lstStyle>
          <a:p>
            <a:endParaRPr/>
          </a:p>
        </p:txBody>
      </p:sp>
      <p:sp>
        <p:nvSpPr>
          <p:cNvPr id="433" name="Google Shape;433;p55"/>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4" name="Google Shape;434;p55"/>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5" name="Google Shape;435;p55"/>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263405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36"/>
        <p:cNvGrpSpPr/>
        <p:nvPr/>
      </p:nvGrpSpPr>
      <p:grpSpPr>
        <a:xfrm>
          <a:off x="0" y="0"/>
          <a:ext cx="0" cy="0"/>
          <a:chOff x="0" y="0"/>
          <a:chExt cx="0" cy="0"/>
        </a:xfrm>
      </p:grpSpPr>
      <p:sp>
        <p:nvSpPr>
          <p:cNvPr id="437" name="Google Shape;437;p56"/>
          <p:cNvSpPr txBox="1">
            <a:spLocks noGrp="1"/>
          </p:cNvSpPr>
          <p:nvPr>
            <p:ph type="ctrTitle"/>
          </p:nvPr>
        </p:nvSpPr>
        <p:spPr>
          <a:xfrm>
            <a:off x="1300520" y="3029938"/>
            <a:ext cx="14739224" cy="2090667"/>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8" name="Google Shape;438;p56"/>
          <p:cNvSpPr txBox="1">
            <a:spLocks noGrp="1"/>
          </p:cNvSpPr>
          <p:nvPr>
            <p:ph type="subTitle" idx="1"/>
          </p:nvPr>
        </p:nvSpPr>
        <p:spPr>
          <a:xfrm>
            <a:off x="2601040" y="5527040"/>
            <a:ext cx="12138184" cy="2492587"/>
          </a:xfrm>
          <a:prstGeom prst="rect">
            <a:avLst/>
          </a:prstGeom>
          <a:noFill/>
          <a:ln>
            <a:noFill/>
          </a:ln>
        </p:spPr>
        <p:txBody>
          <a:bodyPr spcFirstLastPara="1" wrap="square" lIns="91425" tIns="45700" rIns="91425" bIns="45700" anchor="t" anchorCtr="0">
            <a:normAutofit/>
          </a:bodyPr>
          <a:lstStyle>
            <a:lvl1pPr lvl="0" algn="ctr" rtl="0">
              <a:spcBef>
                <a:spcPts val="910"/>
              </a:spcBef>
              <a:spcAft>
                <a:spcPts val="0"/>
              </a:spcAft>
              <a:buClr>
                <a:srgbClr val="888888"/>
              </a:buClr>
              <a:buSzPts val="3200"/>
              <a:buNone/>
              <a:defRPr>
                <a:solidFill>
                  <a:srgbClr val="888888"/>
                </a:solidFill>
              </a:defRPr>
            </a:lvl1pPr>
            <a:lvl2pPr lvl="1" algn="ctr" rtl="0">
              <a:spcBef>
                <a:spcPts val="796"/>
              </a:spcBef>
              <a:spcAft>
                <a:spcPts val="0"/>
              </a:spcAft>
              <a:buClr>
                <a:srgbClr val="888888"/>
              </a:buClr>
              <a:buSzPts val="2800"/>
              <a:buNone/>
              <a:defRPr>
                <a:solidFill>
                  <a:srgbClr val="888888"/>
                </a:solidFill>
              </a:defRPr>
            </a:lvl2pPr>
            <a:lvl3pPr lvl="2" algn="ctr" rtl="0">
              <a:spcBef>
                <a:spcPts val="683"/>
              </a:spcBef>
              <a:spcAft>
                <a:spcPts val="0"/>
              </a:spcAft>
              <a:buClr>
                <a:srgbClr val="888888"/>
              </a:buClr>
              <a:buSzPts val="2400"/>
              <a:buNone/>
              <a:defRPr>
                <a:solidFill>
                  <a:srgbClr val="888888"/>
                </a:solidFill>
              </a:defRPr>
            </a:lvl3pPr>
            <a:lvl4pPr lvl="3" algn="ctr" rtl="0">
              <a:spcBef>
                <a:spcPts val="569"/>
              </a:spcBef>
              <a:spcAft>
                <a:spcPts val="0"/>
              </a:spcAft>
              <a:buClr>
                <a:srgbClr val="888888"/>
              </a:buClr>
              <a:buSzPts val="2000"/>
              <a:buNone/>
              <a:defRPr>
                <a:solidFill>
                  <a:srgbClr val="888888"/>
                </a:solidFill>
              </a:defRPr>
            </a:lvl4pPr>
            <a:lvl5pPr lvl="4" algn="ctr" rtl="0">
              <a:spcBef>
                <a:spcPts val="569"/>
              </a:spcBef>
              <a:spcAft>
                <a:spcPts val="0"/>
              </a:spcAft>
              <a:buClr>
                <a:srgbClr val="888888"/>
              </a:buClr>
              <a:buSzPts val="2000"/>
              <a:buNone/>
              <a:defRPr>
                <a:solidFill>
                  <a:srgbClr val="888888"/>
                </a:solidFill>
              </a:defRPr>
            </a:lvl5pPr>
            <a:lvl6pPr lvl="5" algn="ctr" rtl="0">
              <a:spcBef>
                <a:spcPts val="569"/>
              </a:spcBef>
              <a:spcAft>
                <a:spcPts val="0"/>
              </a:spcAft>
              <a:buClr>
                <a:srgbClr val="888888"/>
              </a:buClr>
              <a:buSzPts val="2000"/>
              <a:buNone/>
              <a:defRPr>
                <a:solidFill>
                  <a:srgbClr val="888888"/>
                </a:solidFill>
              </a:defRPr>
            </a:lvl6pPr>
            <a:lvl7pPr lvl="6" algn="ctr" rtl="0">
              <a:spcBef>
                <a:spcPts val="569"/>
              </a:spcBef>
              <a:spcAft>
                <a:spcPts val="0"/>
              </a:spcAft>
              <a:buClr>
                <a:srgbClr val="888888"/>
              </a:buClr>
              <a:buSzPts val="2000"/>
              <a:buNone/>
              <a:defRPr>
                <a:solidFill>
                  <a:srgbClr val="888888"/>
                </a:solidFill>
              </a:defRPr>
            </a:lvl7pPr>
            <a:lvl8pPr lvl="7" algn="ctr" rtl="0">
              <a:spcBef>
                <a:spcPts val="569"/>
              </a:spcBef>
              <a:spcAft>
                <a:spcPts val="0"/>
              </a:spcAft>
              <a:buClr>
                <a:srgbClr val="888888"/>
              </a:buClr>
              <a:buSzPts val="2000"/>
              <a:buNone/>
              <a:defRPr>
                <a:solidFill>
                  <a:srgbClr val="888888"/>
                </a:solidFill>
              </a:defRPr>
            </a:lvl8pPr>
            <a:lvl9pPr lvl="8" algn="ctr" rtl="0">
              <a:spcBef>
                <a:spcPts val="569"/>
              </a:spcBef>
              <a:spcAft>
                <a:spcPts val="0"/>
              </a:spcAft>
              <a:buClr>
                <a:srgbClr val="888888"/>
              </a:buClr>
              <a:buSzPts val="2000"/>
              <a:buNone/>
              <a:defRPr>
                <a:solidFill>
                  <a:srgbClr val="888888"/>
                </a:solidFill>
              </a:defRPr>
            </a:lvl9pPr>
          </a:lstStyle>
          <a:p>
            <a:endParaRPr/>
          </a:p>
        </p:txBody>
      </p:sp>
      <p:sp>
        <p:nvSpPr>
          <p:cNvPr id="439" name="Google Shape;439;p56"/>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0" name="Google Shape;440;p56"/>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1" name="Google Shape;441;p56"/>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832060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42"/>
        <p:cNvGrpSpPr/>
        <p:nvPr/>
      </p:nvGrpSpPr>
      <p:grpSpPr>
        <a:xfrm>
          <a:off x="0" y="0"/>
          <a:ext cx="0" cy="0"/>
          <a:chOff x="0" y="0"/>
          <a:chExt cx="0" cy="0"/>
        </a:xfrm>
      </p:grpSpPr>
      <p:sp>
        <p:nvSpPr>
          <p:cNvPr id="443" name="Google Shape;443;p57"/>
          <p:cNvSpPr txBox="1">
            <a:spLocks noGrp="1"/>
          </p:cNvSpPr>
          <p:nvPr>
            <p:ph type="title"/>
          </p:nvPr>
        </p:nvSpPr>
        <p:spPr>
          <a:xfrm>
            <a:off x="1369761" y="6267591"/>
            <a:ext cx="14739224" cy="1937067"/>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dk1"/>
              </a:buClr>
              <a:buSzPts val="4000"/>
              <a:buFont typeface="Arial"/>
              <a:buNone/>
              <a:defRPr sz="5689"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4" name="Google Shape;444;p57"/>
          <p:cNvSpPr txBox="1">
            <a:spLocks noGrp="1"/>
          </p:cNvSpPr>
          <p:nvPr>
            <p:ph type="body" idx="1"/>
          </p:nvPr>
        </p:nvSpPr>
        <p:spPr>
          <a:xfrm>
            <a:off x="1369761" y="4133992"/>
            <a:ext cx="14739224" cy="2133760"/>
          </a:xfrm>
          <a:prstGeom prst="rect">
            <a:avLst/>
          </a:prstGeom>
          <a:noFill/>
          <a:ln>
            <a:noFill/>
          </a:ln>
        </p:spPr>
        <p:txBody>
          <a:bodyPr spcFirstLastPara="1" wrap="square" lIns="91425" tIns="45700" rIns="91425" bIns="45700" anchor="b" anchorCtr="0">
            <a:normAutofit/>
          </a:bodyPr>
          <a:lstStyle>
            <a:lvl1pPr marL="650230" lvl="0" indent="-325115" algn="l" rtl="0">
              <a:spcBef>
                <a:spcPts val="569"/>
              </a:spcBef>
              <a:spcAft>
                <a:spcPts val="0"/>
              </a:spcAft>
              <a:buClr>
                <a:srgbClr val="888888"/>
              </a:buClr>
              <a:buSzPts val="2000"/>
              <a:buNone/>
              <a:defRPr sz="2844">
                <a:solidFill>
                  <a:srgbClr val="888888"/>
                </a:solidFill>
              </a:defRPr>
            </a:lvl1pPr>
            <a:lvl2pPr marL="1300460" lvl="1" indent="-325115" algn="l" rtl="0">
              <a:spcBef>
                <a:spcPts val="512"/>
              </a:spcBef>
              <a:spcAft>
                <a:spcPts val="0"/>
              </a:spcAft>
              <a:buClr>
                <a:srgbClr val="888888"/>
              </a:buClr>
              <a:buSzPts val="1800"/>
              <a:buNone/>
              <a:defRPr sz="2560">
                <a:solidFill>
                  <a:srgbClr val="888888"/>
                </a:solidFill>
              </a:defRPr>
            </a:lvl2pPr>
            <a:lvl3pPr marL="1950690" lvl="2" indent="-325115" algn="l" rtl="0">
              <a:spcBef>
                <a:spcPts val="455"/>
              </a:spcBef>
              <a:spcAft>
                <a:spcPts val="0"/>
              </a:spcAft>
              <a:buClr>
                <a:srgbClr val="888888"/>
              </a:buClr>
              <a:buSzPts val="1600"/>
              <a:buNone/>
              <a:defRPr sz="2276">
                <a:solidFill>
                  <a:srgbClr val="888888"/>
                </a:solidFill>
              </a:defRPr>
            </a:lvl3pPr>
            <a:lvl4pPr marL="2600919" lvl="3" indent="-325115" algn="l" rtl="0">
              <a:spcBef>
                <a:spcPts val="398"/>
              </a:spcBef>
              <a:spcAft>
                <a:spcPts val="0"/>
              </a:spcAft>
              <a:buClr>
                <a:srgbClr val="888888"/>
              </a:buClr>
              <a:buSzPts val="1400"/>
              <a:buNone/>
              <a:defRPr sz="1991">
                <a:solidFill>
                  <a:srgbClr val="888888"/>
                </a:solidFill>
              </a:defRPr>
            </a:lvl4pPr>
            <a:lvl5pPr marL="3251149" lvl="4" indent="-325115" algn="l" rtl="0">
              <a:spcBef>
                <a:spcPts val="398"/>
              </a:spcBef>
              <a:spcAft>
                <a:spcPts val="0"/>
              </a:spcAft>
              <a:buClr>
                <a:srgbClr val="888888"/>
              </a:buClr>
              <a:buSzPts val="1400"/>
              <a:buNone/>
              <a:defRPr sz="1991">
                <a:solidFill>
                  <a:srgbClr val="888888"/>
                </a:solidFill>
              </a:defRPr>
            </a:lvl5pPr>
            <a:lvl6pPr marL="3901379" lvl="5" indent="-325115" algn="l" rtl="0">
              <a:spcBef>
                <a:spcPts val="398"/>
              </a:spcBef>
              <a:spcAft>
                <a:spcPts val="0"/>
              </a:spcAft>
              <a:buClr>
                <a:srgbClr val="888888"/>
              </a:buClr>
              <a:buSzPts val="1400"/>
              <a:buNone/>
              <a:defRPr sz="1991">
                <a:solidFill>
                  <a:srgbClr val="888888"/>
                </a:solidFill>
              </a:defRPr>
            </a:lvl6pPr>
            <a:lvl7pPr marL="4551609" lvl="6" indent="-325115" algn="l" rtl="0">
              <a:spcBef>
                <a:spcPts val="398"/>
              </a:spcBef>
              <a:spcAft>
                <a:spcPts val="0"/>
              </a:spcAft>
              <a:buClr>
                <a:srgbClr val="888888"/>
              </a:buClr>
              <a:buSzPts val="1400"/>
              <a:buNone/>
              <a:defRPr sz="1991">
                <a:solidFill>
                  <a:srgbClr val="888888"/>
                </a:solidFill>
              </a:defRPr>
            </a:lvl7pPr>
            <a:lvl8pPr marL="5201839" lvl="7" indent="-325115" algn="l" rtl="0">
              <a:spcBef>
                <a:spcPts val="398"/>
              </a:spcBef>
              <a:spcAft>
                <a:spcPts val="0"/>
              </a:spcAft>
              <a:buClr>
                <a:srgbClr val="888888"/>
              </a:buClr>
              <a:buSzPts val="1400"/>
              <a:buNone/>
              <a:defRPr sz="1991">
                <a:solidFill>
                  <a:srgbClr val="888888"/>
                </a:solidFill>
              </a:defRPr>
            </a:lvl8pPr>
            <a:lvl9pPr marL="5852069" lvl="8" indent="-325115" algn="l" rtl="0">
              <a:spcBef>
                <a:spcPts val="398"/>
              </a:spcBef>
              <a:spcAft>
                <a:spcPts val="0"/>
              </a:spcAft>
              <a:buClr>
                <a:srgbClr val="888888"/>
              </a:buClr>
              <a:buSzPts val="1400"/>
              <a:buNone/>
              <a:defRPr sz="1991">
                <a:solidFill>
                  <a:srgbClr val="888888"/>
                </a:solidFill>
              </a:defRPr>
            </a:lvl9pPr>
          </a:lstStyle>
          <a:p>
            <a:endParaRPr/>
          </a:p>
        </p:txBody>
      </p:sp>
      <p:sp>
        <p:nvSpPr>
          <p:cNvPr id="445" name="Google Shape;445;p57"/>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6" name="Google Shape;446;p57"/>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7" name="Google Shape;447;p57"/>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72782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99473" y="7030219"/>
            <a:ext cx="10403735" cy="806450"/>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3399473" y="1766816"/>
            <a:ext cx="10403735" cy="5158631"/>
          </a:xfrm>
        </p:spPr>
        <p:txBody>
          <a:bodyPr rtlCol="0">
            <a:normAutofit/>
          </a:bodyPr>
          <a:lstStyle>
            <a:lvl1pPr marL="0" indent="0">
              <a:buNone/>
              <a:defRPr sz="3200"/>
            </a:lvl1pPr>
            <a:lvl2pPr marL="457223" indent="0">
              <a:buNone/>
              <a:defRPr sz="2801"/>
            </a:lvl2pPr>
            <a:lvl3pPr marL="914446" indent="0">
              <a:buNone/>
              <a:defRPr sz="2400"/>
            </a:lvl3pPr>
            <a:lvl4pPr marL="1371668" indent="0">
              <a:buNone/>
              <a:defRPr sz="2000"/>
            </a:lvl4pPr>
            <a:lvl5pPr marL="1828892"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lvl="0"/>
            <a:endParaRPr lang="en-US" noProof="0"/>
          </a:p>
        </p:txBody>
      </p:sp>
      <p:sp>
        <p:nvSpPr>
          <p:cNvPr id="4" name="Text Placeholder 3"/>
          <p:cNvSpPr>
            <a:spLocks noGrp="1"/>
          </p:cNvSpPr>
          <p:nvPr>
            <p:ph type="body" sz="half" idx="2"/>
          </p:nvPr>
        </p:nvSpPr>
        <p:spPr>
          <a:xfrm>
            <a:off x="3399473" y="7836672"/>
            <a:ext cx="10403735" cy="1144587"/>
          </a:xfrm>
        </p:spPr>
        <p:txBody>
          <a:bodyPr/>
          <a:lstStyle>
            <a:lvl1pPr marL="0" indent="0">
              <a:buNone/>
              <a:defRPr sz="1400"/>
            </a:lvl1pPr>
            <a:lvl2pPr marL="457223" indent="0">
              <a:buNone/>
              <a:defRPr sz="1200"/>
            </a:lvl2pPr>
            <a:lvl3pPr marL="914446" indent="0">
              <a:buNone/>
              <a:defRPr sz="1000"/>
            </a:lvl3pPr>
            <a:lvl4pPr marL="1371668" indent="0">
              <a:buNone/>
              <a:defRPr sz="900"/>
            </a:lvl4pPr>
            <a:lvl5pPr marL="1828892"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CA"/>
              <a:t>Click to edit Master text styles</a:t>
            </a:r>
          </a:p>
        </p:txBody>
      </p:sp>
    </p:spTree>
    <p:extLst>
      <p:ext uri="{BB962C8B-B14F-4D97-AF65-F5344CB8AC3E}">
        <p14:creationId xmlns:p14="http://schemas.microsoft.com/office/powerpoint/2010/main" val="10616993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48"/>
        <p:cNvGrpSpPr/>
        <p:nvPr/>
      </p:nvGrpSpPr>
      <p:grpSpPr>
        <a:xfrm>
          <a:off x="0" y="0"/>
          <a:ext cx="0" cy="0"/>
          <a:chOff x="0" y="0"/>
          <a:chExt cx="0" cy="0"/>
        </a:xfrm>
      </p:grpSpPr>
      <p:sp>
        <p:nvSpPr>
          <p:cNvPr id="449" name="Google Shape;449;p58"/>
          <p:cNvSpPr txBox="1">
            <a:spLocks noGrp="1"/>
          </p:cNvSpPr>
          <p:nvPr>
            <p:ph type="title"/>
          </p:nvPr>
        </p:nvSpPr>
        <p:spPr>
          <a:xfrm>
            <a:off x="867013" y="390596"/>
            <a:ext cx="15606237" cy="16256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0" name="Google Shape;450;p58"/>
          <p:cNvSpPr txBox="1">
            <a:spLocks noGrp="1"/>
          </p:cNvSpPr>
          <p:nvPr>
            <p:ph type="body" idx="1"/>
          </p:nvPr>
        </p:nvSpPr>
        <p:spPr>
          <a:xfrm>
            <a:off x="867013" y="2275840"/>
            <a:ext cx="7658616" cy="6437120"/>
          </a:xfrm>
          <a:prstGeom prst="rect">
            <a:avLst/>
          </a:prstGeom>
          <a:noFill/>
          <a:ln>
            <a:noFill/>
          </a:ln>
        </p:spPr>
        <p:txBody>
          <a:bodyPr spcFirstLastPara="1" wrap="square" lIns="91425" tIns="45700" rIns="91425" bIns="45700" anchor="t" anchorCtr="0">
            <a:normAutofit/>
          </a:bodyPr>
          <a:lstStyle>
            <a:lvl1pPr marL="650230" lvl="0" indent="-577982" algn="l" rtl="0">
              <a:spcBef>
                <a:spcPts val="796"/>
              </a:spcBef>
              <a:spcAft>
                <a:spcPts val="0"/>
              </a:spcAft>
              <a:buClr>
                <a:schemeClr val="dk1"/>
              </a:buClr>
              <a:buSzPts val="2800"/>
              <a:buChar char="•"/>
              <a:defRPr sz="3982"/>
            </a:lvl1pPr>
            <a:lvl2pPr marL="1300460" lvl="1" indent="-541858" algn="l" rtl="0">
              <a:spcBef>
                <a:spcPts val="683"/>
              </a:spcBef>
              <a:spcAft>
                <a:spcPts val="0"/>
              </a:spcAft>
              <a:buClr>
                <a:schemeClr val="dk1"/>
              </a:buClr>
              <a:buSzPts val="2400"/>
              <a:buChar char="–"/>
              <a:defRPr sz="3413"/>
            </a:lvl2pPr>
            <a:lvl3pPr marL="1950690" lvl="2" indent="-505734" algn="l" rtl="0">
              <a:spcBef>
                <a:spcPts val="569"/>
              </a:spcBef>
              <a:spcAft>
                <a:spcPts val="0"/>
              </a:spcAft>
              <a:buClr>
                <a:schemeClr val="dk1"/>
              </a:buClr>
              <a:buSzPts val="2000"/>
              <a:buChar char="•"/>
              <a:defRPr sz="2844"/>
            </a:lvl3pPr>
            <a:lvl4pPr marL="2600919" lvl="3" indent="-487672" algn="l" rtl="0">
              <a:spcBef>
                <a:spcPts val="512"/>
              </a:spcBef>
              <a:spcAft>
                <a:spcPts val="0"/>
              </a:spcAft>
              <a:buClr>
                <a:schemeClr val="dk1"/>
              </a:buClr>
              <a:buSzPts val="1800"/>
              <a:buChar char="–"/>
              <a:defRPr sz="2560"/>
            </a:lvl4pPr>
            <a:lvl5pPr marL="3251149" lvl="4" indent="-487672" algn="l" rtl="0">
              <a:spcBef>
                <a:spcPts val="512"/>
              </a:spcBef>
              <a:spcAft>
                <a:spcPts val="0"/>
              </a:spcAft>
              <a:buClr>
                <a:schemeClr val="dk1"/>
              </a:buClr>
              <a:buSzPts val="1800"/>
              <a:buChar char="»"/>
              <a:defRPr sz="2560"/>
            </a:lvl5pPr>
            <a:lvl6pPr marL="3901379" lvl="5" indent="-487672" algn="l" rtl="0">
              <a:spcBef>
                <a:spcPts val="512"/>
              </a:spcBef>
              <a:spcAft>
                <a:spcPts val="0"/>
              </a:spcAft>
              <a:buClr>
                <a:schemeClr val="dk1"/>
              </a:buClr>
              <a:buSzPts val="1800"/>
              <a:buChar char="•"/>
              <a:defRPr sz="2560"/>
            </a:lvl6pPr>
            <a:lvl7pPr marL="4551609" lvl="6" indent="-487672" algn="l" rtl="0">
              <a:spcBef>
                <a:spcPts val="512"/>
              </a:spcBef>
              <a:spcAft>
                <a:spcPts val="0"/>
              </a:spcAft>
              <a:buClr>
                <a:schemeClr val="dk1"/>
              </a:buClr>
              <a:buSzPts val="1800"/>
              <a:buChar char="•"/>
              <a:defRPr sz="2560"/>
            </a:lvl7pPr>
            <a:lvl8pPr marL="5201839" lvl="7" indent="-487672" algn="l" rtl="0">
              <a:spcBef>
                <a:spcPts val="512"/>
              </a:spcBef>
              <a:spcAft>
                <a:spcPts val="0"/>
              </a:spcAft>
              <a:buClr>
                <a:schemeClr val="dk1"/>
              </a:buClr>
              <a:buSzPts val="1800"/>
              <a:buChar char="•"/>
              <a:defRPr sz="2560"/>
            </a:lvl8pPr>
            <a:lvl9pPr marL="5852069" lvl="8" indent="-487672" algn="l" rtl="0">
              <a:spcBef>
                <a:spcPts val="512"/>
              </a:spcBef>
              <a:spcAft>
                <a:spcPts val="0"/>
              </a:spcAft>
              <a:buClr>
                <a:schemeClr val="dk1"/>
              </a:buClr>
              <a:buSzPts val="1800"/>
              <a:buChar char="•"/>
              <a:defRPr sz="2560"/>
            </a:lvl9pPr>
          </a:lstStyle>
          <a:p>
            <a:endParaRPr/>
          </a:p>
        </p:txBody>
      </p:sp>
      <p:sp>
        <p:nvSpPr>
          <p:cNvPr id="451" name="Google Shape;451;p58"/>
          <p:cNvSpPr txBox="1">
            <a:spLocks noGrp="1"/>
          </p:cNvSpPr>
          <p:nvPr>
            <p:ph type="body" idx="2"/>
          </p:nvPr>
        </p:nvSpPr>
        <p:spPr>
          <a:xfrm>
            <a:off x="8814634" y="2275840"/>
            <a:ext cx="7658616" cy="6437120"/>
          </a:xfrm>
          <a:prstGeom prst="rect">
            <a:avLst/>
          </a:prstGeom>
          <a:noFill/>
          <a:ln>
            <a:noFill/>
          </a:ln>
        </p:spPr>
        <p:txBody>
          <a:bodyPr spcFirstLastPara="1" wrap="square" lIns="91425" tIns="45700" rIns="91425" bIns="45700" anchor="t" anchorCtr="0">
            <a:normAutofit/>
          </a:bodyPr>
          <a:lstStyle>
            <a:lvl1pPr marL="650230" lvl="0" indent="-577982" algn="l" rtl="0">
              <a:spcBef>
                <a:spcPts val="796"/>
              </a:spcBef>
              <a:spcAft>
                <a:spcPts val="0"/>
              </a:spcAft>
              <a:buClr>
                <a:schemeClr val="dk1"/>
              </a:buClr>
              <a:buSzPts val="2800"/>
              <a:buChar char="•"/>
              <a:defRPr sz="3982"/>
            </a:lvl1pPr>
            <a:lvl2pPr marL="1300460" lvl="1" indent="-541858" algn="l" rtl="0">
              <a:spcBef>
                <a:spcPts val="683"/>
              </a:spcBef>
              <a:spcAft>
                <a:spcPts val="0"/>
              </a:spcAft>
              <a:buClr>
                <a:schemeClr val="dk1"/>
              </a:buClr>
              <a:buSzPts val="2400"/>
              <a:buChar char="–"/>
              <a:defRPr sz="3413"/>
            </a:lvl2pPr>
            <a:lvl3pPr marL="1950690" lvl="2" indent="-505734" algn="l" rtl="0">
              <a:spcBef>
                <a:spcPts val="569"/>
              </a:spcBef>
              <a:spcAft>
                <a:spcPts val="0"/>
              </a:spcAft>
              <a:buClr>
                <a:schemeClr val="dk1"/>
              </a:buClr>
              <a:buSzPts val="2000"/>
              <a:buChar char="•"/>
              <a:defRPr sz="2844"/>
            </a:lvl3pPr>
            <a:lvl4pPr marL="2600919" lvl="3" indent="-487672" algn="l" rtl="0">
              <a:spcBef>
                <a:spcPts val="512"/>
              </a:spcBef>
              <a:spcAft>
                <a:spcPts val="0"/>
              </a:spcAft>
              <a:buClr>
                <a:schemeClr val="dk1"/>
              </a:buClr>
              <a:buSzPts val="1800"/>
              <a:buChar char="–"/>
              <a:defRPr sz="2560"/>
            </a:lvl4pPr>
            <a:lvl5pPr marL="3251149" lvl="4" indent="-487672" algn="l" rtl="0">
              <a:spcBef>
                <a:spcPts val="512"/>
              </a:spcBef>
              <a:spcAft>
                <a:spcPts val="0"/>
              </a:spcAft>
              <a:buClr>
                <a:schemeClr val="dk1"/>
              </a:buClr>
              <a:buSzPts val="1800"/>
              <a:buChar char="»"/>
              <a:defRPr sz="2560"/>
            </a:lvl5pPr>
            <a:lvl6pPr marL="3901379" lvl="5" indent="-487672" algn="l" rtl="0">
              <a:spcBef>
                <a:spcPts val="512"/>
              </a:spcBef>
              <a:spcAft>
                <a:spcPts val="0"/>
              </a:spcAft>
              <a:buClr>
                <a:schemeClr val="dk1"/>
              </a:buClr>
              <a:buSzPts val="1800"/>
              <a:buChar char="•"/>
              <a:defRPr sz="2560"/>
            </a:lvl6pPr>
            <a:lvl7pPr marL="4551609" lvl="6" indent="-487672" algn="l" rtl="0">
              <a:spcBef>
                <a:spcPts val="512"/>
              </a:spcBef>
              <a:spcAft>
                <a:spcPts val="0"/>
              </a:spcAft>
              <a:buClr>
                <a:schemeClr val="dk1"/>
              </a:buClr>
              <a:buSzPts val="1800"/>
              <a:buChar char="•"/>
              <a:defRPr sz="2560"/>
            </a:lvl7pPr>
            <a:lvl8pPr marL="5201839" lvl="7" indent="-487672" algn="l" rtl="0">
              <a:spcBef>
                <a:spcPts val="512"/>
              </a:spcBef>
              <a:spcAft>
                <a:spcPts val="0"/>
              </a:spcAft>
              <a:buClr>
                <a:schemeClr val="dk1"/>
              </a:buClr>
              <a:buSzPts val="1800"/>
              <a:buChar char="•"/>
              <a:defRPr sz="2560"/>
            </a:lvl8pPr>
            <a:lvl9pPr marL="5852069" lvl="8" indent="-487672" algn="l" rtl="0">
              <a:spcBef>
                <a:spcPts val="512"/>
              </a:spcBef>
              <a:spcAft>
                <a:spcPts val="0"/>
              </a:spcAft>
              <a:buClr>
                <a:schemeClr val="dk1"/>
              </a:buClr>
              <a:buSzPts val="1800"/>
              <a:buChar char="•"/>
              <a:defRPr sz="2560"/>
            </a:lvl9pPr>
          </a:lstStyle>
          <a:p>
            <a:endParaRPr/>
          </a:p>
        </p:txBody>
      </p:sp>
      <p:sp>
        <p:nvSpPr>
          <p:cNvPr id="452" name="Google Shape;452;p58"/>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3" name="Google Shape;453;p58"/>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4" name="Google Shape;454;p58"/>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96151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55"/>
        <p:cNvGrpSpPr/>
        <p:nvPr/>
      </p:nvGrpSpPr>
      <p:grpSpPr>
        <a:xfrm>
          <a:off x="0" y="0"/>
          <a:ext cx="0" cy="0"/>
          <a:chOff x="0" y="0"/>
          <a:chExt cx="0" cy="0"/>
        </a:xfrm>
      </p:grpSpPr>
      <p:sp>
        <p:nvSpPr>
          <p:cNvPr id="456" name="Google Shape;456;p59"/>
          <p:cNvSpPr txBox="1">
            <a:spLocks noGrp="1"/>
          </p:cNvSpPr>
          <p:nvPr>
            <p:ph type="title"/>
          </p:nvPr>
        </p:nvSpPr>
        <p:spPr>
          <a:xfrm>
            <a:off x="867013" y="390596"/>
            <a:ext cx="15606237" cy="16256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44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7" name="Google Shape;457;p59"/>
          <p:cNvSpPr txBox="1">
            <a:spLocks noGrp="1"/>
          </p:cNvSpPr>
          <p:nvPr>
            <p:ph type="body" idx="1"/>
          </p:nvPr>
        </p:nvSpPr>
        <p:spPr>
          <a:xfrm>
            <a:off x="867013" y="2183272"/>
            <a:ext cx="7661461" cy="910080"/>
          </a:xfrm>
          <a:prstGeom prst="rect">
            <a:avLst/>
          </a:prstGeom>
          <a:noFill/>
          <a:ln>
            <a:noFill/>
          </a:ln>
        </p:spPr>
        <p:txBody>
          <a:bodyPr spcFirstLastPara="1" wrap="square" lIns="91425" tIns="45700" rIns="91425" bIns="45700" anchor="b" anchorCtr="0">
            <a:normAutofit/>
          </a:bodyPr>
          <a:lstStyle>
            <a:lvl1pPr marL="650230" lvl="0" indent="-325115" algn="l" rtl="0">
              <a:spcBef>
                <a:spcPts val="683"/>
              </a:spcBef>
              <a:spcAft>
                <a:spcPts val="0"/>
              </a:spcAft>
              <a:buClr>
                <a:schemeClr val="dk1"/>
              </a:buClr>
              <a:buSzPts val="2400"/>
              <a:buNone/>
              <a:defRPr sz="3413" b="1"/>
            </a:lvl1pPr>
            <a:lvl2pPr marL="1300460" lvl="1" indent="-325115" algn="l" rtl="0">
              <a:spcBef>
                <a:spcPts val="569"/>
              </a:spcBef>
              <a:spcAft>
                <a:spcPts val="0"/>
              </a:spcAft>
              <a:buClr>
                <a:schemeClr val="dk1"/>
              </a:buClr>
              <a:buSzPts val="2000"/>
              <a:buNone/>
              <a:defRPr sz="2844" b="1"/>
            </a:lvl2pPr>
            <a:lvl3pPr marL="1950690" lvl="2" indent="-325115" algn="l" rtl="0">
              <a:spcBef>
                <a:spcPts val="512"/>
              </a:spcBef>
              <a:spcAft>
                <a:spcPts val="0"/>
              </a:spcAft>
              <a:buClr>
                <a:schemeClr val="dk1"/>
              </a:buClr>
              <a:buSzPts val="1800"/>
              <a:buNone/>
              <a:defRPr sz="2560" b="1"/>
            </a:lvl3pPr>
            <a:lvl4pPr marL="2600919" lvl="3" indent="-325115" algn="l" rtl="0">
              <a:spcBef>
                <a:spcPts val="455"/>
              </a:spcBef>
              <a:spcAft>
                <a:spcPts val="0"/>
              </a:spcAft>
              <a:buClr>
                <a:schemeClr val="dk1"/>
              </a:buClr>
              <a:buSzPts val="1600"/>
              <a:buNone/>
              <a:defRPr sz="2276" b="1"/>
            </a:lvl4pPr>
            <a:lvl5pPr marL="3251149" lvl="4" indent="-325115" algn="l" rtl="0">
              <a:spcBef>
                <a:spcPts val="455"/>
              </a:spcBef>
              <a:spcAft>
                <a:spcPts val="0"/>
              </a:spcAft>
              <a:buClr>
                <a:schemeClr val="dk1"/>
              </a:buClr>
              <a:buSzPts val="1600"/>
              <a:buNone/>
              <a:defRPr sz="2276" b="1"/>
            </a:lvl5pPr>
            <a:lvl6pPr marL="3901379" lvl="5" indent="-325115" algn="l" rtl="0">
              <a:spcBef>
                <a:spcPts val="455"/>
              </a:spcBef>
              <a:spcAft>
                <a:spcPts val="0"/>
              </a:spcAft>
              <a:buClr>
                <a:schemeClr val="dk1"/>
              </a:buClr>
              <a:buSzPts val="1600"/>
              <a:buNone/>
              <a:defRPr sz="2276" b="1"/>
            </a:lvl6pPr>
            <a:lvl7pPr marL="4551609" lvl="6" indent="-325115" algn="l" rtl="0">
              <a:spcBef>
                <a:spcPts val="455"/>
              </a:spcBef>
              <a:spcAft>
                <a:spcPts val="0"/>
              </a:spcAft>
              <a:buClr>
                <a:schemeClr val="dk1"/>
              </a:buClr>
              <a:buSzPts val="1600"/>
              <a:buNone/>
              <a:defRPr sz="2276" b="1"/>
            </a:lvl7pPr>
            <a:lvl8pPr marL="5201839" lvl="7" indent="-325115" algn="l" rtl="0">
              <a:spcBef>
                <a:spcPts val="455"/>
              </a:spcBef>
              <a:spcAft>
                <a:spcPts val="0"/>
              </a:spcAft>
              <a:buClr>
                <a:schemeClr val="dk1"/>
              </a:buClr>
              <a:buSzPts val="1600"/>
              <a:buNone/>
              <a:defRPr sz="2276" b="1"/>
            </a:lvl8pPr>
            <a:lvl9pPr marL="5852069" lvl="8" indent="-325115" algn="l" rtl="0">
              <a:spcBef>
                <a:spcPts val="455"/>
              </a:spcBef>
              <a:spcAft>
                <a:spcPts val="0"/>
              </a:spcAft>
              <a:buClr>
                <a:schemeClr val="dk1"/>
              </a:buClr>
              <a:buSzPts val="1600"/>
              <a:buNone/>
              <a:defRPr sz="2276" b="1"/>
            </a:lvl9pPr>
          </a:lstStyle>
          <a:p>
            <a:endParaRPr/>
          </a:p>
        </p:txBody>
      </p:sp>
      <p:sp>
        <p:nvSpPr>
          <p:cNvPr id="458" name="Google Shape;458;p59"/>
          <p:cNvSpPr txBox="1">
            <a:spLocks noGrp="1"/>
          </p:cNvSpPr>
          <p:nvPr>
            <p:ph type="body" idx="2"/>
          </p:nvPr>
        </p:nvSpPr>
        <p:spPr>
          <a:xfrm>
            <a:off x="867013" y="3093155"/>
            <a:ext cx="7661461" cy="5619627"/>
          </a:xfrm>
          <a:prstGeom prst="rect">
            <a:avLst/>
          </a:prstGeom>
          <a:noFill/>
          <a:ln>
            <a:noFill/>
          </a:ln>
        </p:spPr>
        <p:txBody>
          <a:bodyPr spcFirstLastPara="1" wrap="square" lIns="91425" tIns="45700" rIns="91425" bIns="45700" anchor="t" anchorCtr="0">
            <a:normAutofit/>
          </a:bodyPr>
          <a:lstStyle>
            <a:lvl1pPr marL="650230" lvl="0" indent="-541858" algn="l" rtl="0">
              <a:spcBef>
                <a:spcPts val="683"/>
              </a:spcBef>
              <a:spcAft>
                <a:spcPts val="0"/>
              </a:spcAft>
              <a:buClr>
                <a:schemeClr val="dk1"/>
              </a:buClr>
              <a:buSzPts val="2400"/>
              <a:buChar char="•"/>
              <a:defRPr sz="3413"/>
            </a:lvl1pPr>
            <a:lvl2pPr marL="1300460" lvl="1" indent="-505734" algn="l" rtl="0">
              <a:spcBef>
                <a:spcPts val="569"/>
              </a:spcBef>
              <a:spcAft>
                <a:spcPts val="0"/>
              </a:spcAft>
              <a:buClr>
                <a:schemeClr val="dk1"/>
              </a:buClr>
              <a:buSzPts val="2000"/>
              <a:buChar char="–"/>
              <a:defRPr sz="2844"/>
            </a:lvl2pPr>
            <a:lvl3pPr marL="1950690" lvl="2" indent="-487672" algn="l" rtl="0">
              <a:spcBef>
                <a:spcPts val="512"/>
              </a:spcBef>
              <a:spcAft>
                <a:spcPts val="0"/>
              </a:spcAft>
              <a:buClr>
                <a:schemeClr val="dk1"/>
              </a:buClr>
              <a:buSzPts val="1800"/>
              <a:buChar char="•"/>
              <a:defRPr sz="2560"/>
            </a:lvl3pPr>
            <a:lvl4pPr marL="2600919" lvl="3" indent="-469610" algn="l" rtl="0">
              <a:spcBef>
                <a:spcPts val="455"/>
              </a:spcBef>
              <a:spcAft>
                <a:spcPts val="0"/>
              </a:spcAft>
              <a:buClr>
                <a:schemeClr val="dk1"/>
              </a:buClr>
              <a:buSzPts val="1600"/>
              <a:buChar char="–"/>
              <a:defRPr sz="2276"/>
            </a:lvl4pPr>
            <a:lvl5pPr marL="3251149" lvl="4" indent="-469610" algn="l" rtl="0">
              <a:spcBef>
                <a:spcPts val="455"/>
              </a:spcBef>
              <a:spcAft>
                <a:spcPts val="0"/>
              </a:spcAft>
              <a:buClr>
                <a:schemeClr val="dk1"/>
              </a:buClr>
              <a:buSzPts val="1600"/>
              <a:buChar char="»"/>
              <a:defRPr sz="2276"/>
            </a:lvl5pPr>
            <a:lvl6pPr marL="3901379" lvl="5" indent="-469610" algn="l" rtl="0">
              <a:spcBef>
                <a:spcPts val="455"/>
              </a:spcBef>
              <a:spcAft>
                <a:spcPts val="0"/>
              </a:spcAft>
              <a:buClr>
                <a:schemeClr val="dk1"/>
              </a:buClr>
              <a:buSzPts val="1600"/>
              <a:buChar char="•"/>
              <a:defRPr sz="2276"/>
            </a:lvl6pPr>
            <a:lvl7pPr marL="4551609" lvl="6" indent="-469610" algn="l" rtl="0">
              <a:spcBef>
                <a:spcPts val="455"/>
              </a:spcBef>
              <a:spcAft>
                <a:spcPts val="0"/>
              </a:spcAft>
              <a:buClr>
                <a:schemeClr val="dk1"/>
              </a:buClr>
              <a:buSzPts val="1600"/>
              <a:buChar char="•"/>
              <a:defRPr sz="2276"/>
            </a:lvl7pPr>
            <a:lvl8pPr marL="5201839" lvl="7" indent="-469610" algn="l" rtl="0">
              <a:spcBef>
                <a:spcPts val="455"/>
              </a:spcBef>
              <a:spcAft>
                <a:spcPts val="0"/>
              </a:spcAft>
              <a:buClr>
                <a:schemeClr val="dk1"/>
              </a:buClr>
              <a:buSzPts val="1600"/>
              <a:buChar char="•"/>
              <a:defRPr sz="2276"/>
            </a:lvl8pPr>
            <a:lvl9pPr marL="5852069" lvl="8" indent="-469610" algn="l" rtl="0">
              <a:spcBef>
                <a:spcPts val="455"/>
              </a:spcBef>
              <a:spcAft>
                <a:spcPts val="0"/>
              </a:spcAft>
              <a:buClr>
                <a:schemeClr val="dk1"/>
              </a:buClr>
              <a:buSzPts val="1600"/>
              <a:buChar char="•"/>
              <a:defRPr sz="2276"/>
            </a:lvl9pPr>
          </a:lstStyle>
          <a:p>
            <a:endParaRPr/>
          </a:p>
        </p:txBody>
      </p:sp>
      <p:sp>
        <p:nvSpPr>
          <p:cNvPr id="459" name="Google Shape;459;p59"/>
          <p:cNvSpPr txBox="1">
            <a:spLocks noGrp="1"/>
          </p:cNvSpPr>
          <p:nvPr>
            <p:ph type="body" idx="3"/>
          </p:nvPr>
        </p:nvSpPr>
        <p:spPr>
          <a:xfrm>
            <a:off x="8808613" y="2183272"/>
            <a:ext cx="7664874" cy="910080"/>
          </a:xfrm>
          <a:prstGeom prst="rect">
            <a:avLst/>
          </a:prstGeom>
          <a:noFill/>
          <a:ln>
            <a:noFill/>
          </a:ln>
        </p:spPr>
        <p:txBody>
          <a:bodyPr spcFirstLastPara="1" wrap="square" lIns="91425" tIns="45700" rIns="91425" bIns="45700" anchor="b" anchorCtr="0">
            <a:normAutofit/>
          </a:bodyPr>
          <a:lstStyle>
            <a:lvl1pPr marL="650230" lvl="0" indent="-325115" algn="l" rtl="0">
              <a:spcBef>
                <a:spcPts val="683"/>
              </a:spcBef>
              <a:spcAft>
                <a:spcPts val="0"/>
              </a:spcAft>
              <a:buClr>
                <a:schemeClr val="dk1"/>
              </a:buClr>
              <a:buSzPts val="2400"/>
              <a:buNone/>
              <a:defRPr sz="3413" b="1"/>
            </a:lvl1pPr>
            <a:lvl2pPr marL="1300460" lvl="1" indent="-325115" algn="l" rtl="0">
              <a:spcBef>
                <a:spcPts val="569"/>
              </a:spcBef>
              <a:spcAft>
                <a:spcPts val="0"/>
              </a:spcAft>
              <a:buClr>
                <a:schemeClr val="dk1"/>
              </a:buClr>
              <a:buSzPts val="2000"/>
              <a:buNone/>
              <a:defRPr sz="2844" b="1"/>
            </a:lvl2pPr>
            <a:lvl3pPr marL="1950690" lvl="2" indent="-325115" algn="l" rtl="0">
              <a:spcBef>
                <a:spcPts val="512"/>
              </a:spcBef>
              <a:spcAft>
                <a:spcPts val="0"/>
              </a:spcAft>
              <a:buClr>
                <a:schemeClr val="dk1"/>
              </a:buClr>
              <a:buSzPts val="1800"/>
              <a:buNone/>
              <a:defRPr sz="2560" b="1"/>
            </a:lvl3pPr>
            <a:lvl4pPr marL="2600919" lvl="3" indent="-325115" algn="l" rtl="0">
              <a:spcBef>
                <a:spcPts val="455"/>
              </a:spcBef>
              <a:spcAft>
                <a:spcPts val="0"/>
              </a:spcAft>
              <a:buClr>
                <a:schemeClr val="dk1"/>
              </a:buClr>
              <a:buSzPts val="1600"/>
              <a:buNone/>
              <a:defRPr sz="2276" b="1"/>
            </a:lvl4pPr>
            <a:lvl5pPr marL="3251149" lvl="4" indent="-325115" algn="l" rtl="0">
              <a:spcBef>
                <a:spcPts val="455"/>
              </a:spcBef>
              <a:spcAft>
                <a:spcPts val="0"/>
              </a:spcAft>
              <a:buClr>
                <a:schemeClr val="dk1"/>
              </a:buClr>
              <a:buSzPts val="1600"/>
              <a:buNone/>
              <a:defRPr sz="2276" b="1"/>
            </a:lvl5pPr>
            <a:lvl6pPr marL="3901379" lvl="5" indent="-325115" algn="l" rtl="0">
              <a:spcBef>
                <a:spcPts val="455"/>
              </a:spcBef>
              <a:spcAft>
                <a:spcPts val="0"/>
              </a:spcAft>
              <a:buClr>
                <a:schemeClr val="dk1"/>
              </a:buClr>
              <a:buSzPts val="1600"/>
              <a:buNone/>
              <a:defRPr sz="2276" b="1"/>
            </a:lvl6pPr>
            <a:lvl7pPr marL="4551609" lvl="6" indent="-325115" algn="l" rtl="0">
              <a:spcBef>
                <a:spcPts val="455"/>
              </a:spcBef>
              <a:spcAft>
                <a:spcPts val="0"/>
              </a:spcAft>
              <a:buClr>
                <a:schemeClr val="dk1"/>
              </a:buClr>
              <a:buSzPts val="1600"/>
              <a:buNone/>
              <a:defRPr sz="2276" b="1"/>
            </a:lvl7pPr>
            <a:lvl8pPr marL="5201839" lvl="7" indent="-325115" algn="l" rtl="0">
              <a:spcBef>
                <a:spcPts val="455"/>
              </a:spcBef>
              <a:spcAft>
                <a:spcPts val="0"/>
              </a:spcAft>
              <a:buClr>
                <a:schemeClr val="dk1"/>
              </a:buClr>
              <a:buSzPts val="1600"/>
              <a:buNone/>
              <a:defRPr sz="2276" b="1"/>
            </a:lvl8pPr>
            <a:lvl9pPr marL="5852069" lvl="8" indent="-325115" algn="l" rtl="0">
              <a:spcBef>
                <a:spcPts val="455"/>
              </a:spcBef>
              <a:spcAft>
                <a:spcPts val="0"/>
              </a:spcAft>
              <a:buClr>
                <a:schemeClr val="dk1"/>
              </a:buClr>
              <a:buSzPts val="1600"/>
              <a:buNone/>
              <a:defRPr sz="2276" b="1"/>
            </a:lvl9pPr>
          </a:lstStyle>
          <a:p>
            <a:endParaRPr/>
          </a:p>
        </p:txBody>
      </p:sp>
      <p:sp>
        <p:nvSpPr>
          <p:cNvPr id="460" name="Google Shape;460;p59"/>
          <p:cNvSpPr txBox="1">
            <a:spLocks noGrp="1"/>
          </p:cNvSpPr>
          <p:nvPr>
            <p:ph type="body" idx="4"/>
          </p:nvPr>
        </p:nvSpPr>
        <p:spPr>
          <a:xfrm>
            <a:off x="8808613" y="3093155"/>
            <a:ext cx="7664874" cy="5619627"/>
          </a:xfrm>
          <a:prstGeom prst="rect">
            <a:avLst/>
          </a:prstGeom>
          <a:noFill/>
          <a:ln>
            <a:noFill/>
          </a:ln>
        </p:spPr>
        <p:txBody>
          <a:bodyPr spcFirstLastPara="1" wrap="square" lIns="91425" tIns="45700" rIns="91425" bIns="45700" anchor="t" anchorCtr="0">
            <a:normAutofit/>
          </a:bodyPr>
          <a:lstStyle>
            <a:lvl1pPr marL="650230" lvl="0" indent="-541858" algn="l" rtl="0">
              <a:spcBef>
                <a:spcPts val="683"/>
              </a:spcBef>
              <a:spcAft>
                <a:spcPts val="0"/>
              </a:spcAft>
              <a:buClr>
                <a:schemeClr val="dk1"/>
              </a:buClr>
              <a:buSzPts val="2400"/>
              <a:buChar char="•"/>
              <a:defRPr sz="3413"/>
            </a:lvl1pPr>
            <a:lvl2pPr marL="1300460" lvl="1" indent="-505734" algn="l" rtl="0">
              <a:spcBef>
                <a:spcPts val="569"/>
              </a:spcBef>
              <a:spcAft>
                <a:spcPts val="0"/>
              </a:spcAft>
              <a:buClr>
                <a:schemeClr val="dk1"/>
              </a:buClr>
              <a:buSzPts val="2000"/>
              <a:buChar char="–"/>
              <a:defRPr sz="2844"/>
            </a:lvl2pPr>
            <a:lvl3pPr marL="1950690" lvl="2" indent="-487672" algn="l" rtl="0">
              <a:spcBef>
                <a:spcPts val="512"/>
              </a:spcBef>
              <a:spcAft>
                <a:spcPts val="0"/>
              </a:spcAft>
              <a:buClr>
                <a:schemeClr val="dk1"/>
              </a:buClr>
              <a:buSzPts val="1800"/>
              <a:buChar char="•"/>
              <a:defRPr sz="2560"/>
            </a:lvl3pPr>
            <a:lvl4pPr marL="2600919" lvl="3" indent="-469610" algn="l" rtl="0">
              <a:spcBef>
                <a:spcPts val="455"/>
              </a:spcBef>
              <a:spcAft>
                <a:spcPts val="0"/>
              </a:spcAft>
              <a:buClr>
                <a:schemeClr val="dk1"/>
              </a:buClr>
              <a:buSzPts val="1600"/>
              <a:buChar char="–"/>
              <a:defRPr sz="2276"/>
            </a:lvl4pPr>
            <a:lvl5pPr marL="3251149" lvl="4" indent="-469610" algn="l" rtl="0">
              <a:spcBef>
                <a:spcPts val="455"/>
              </a:spcBef>
              <a:spcAft>
                <a:spcPts val="0"/>
              </a:spcAft>
              <a:buClr>
                <a:schemeClr val="dk1"/>
              </a:buClr>
              <a:buSzPts val="1600"/>
              <a:buChar char="»"/>
              <a:defRPr sz="2276"/>
            </a:lvl5pPr>
            <a:lvl6pPr marL="3901379" lvl="5" indent="-469610" algn="l" rtl="0">
              <a:spcBef>
                <a:spcPts val="455"/>
              </a:spcBef>
              <a:spcAft>
                <a:spcPts val="0"/>
              </a:spcAft>
              <a:buClr>
                <a:schemeClr val="dk1"/>
              </a:buClr>
              <a:buSzPts val="1600"/>
              <a:buChar char="•"/>
              <a:defRPr sz="2276"/>
            </a:lvl6pPr>
            <a:lvl7pPr marL="4551609" lvl="6" indent="-469610" algn="l" rtl="0">
              <a:spcBef>
                <a:spcPts val="455"/>
              </a:spcBef>
              <a:spcAft>
                <a:spcPts val="0"/>
              </a:spcAft>
              <a:buClr>
                <a:schemeClr val="dk1"/>
              </a:buClr>
              <a:buSzPts val="1600"/>
              <a:buChar char="•"/>
              <a:defRPr sz="2276"/>
            </a:lvl7pPr>
            <a:lvl8pPr marL="5201839" lvl="7" indent="-469610" algn="l" rtl="0">
              <a:spcBef>
                <a:spcPts val="455"/>
              </a:spcBef>
              <a:spcAft>
                <a:spcPts val="0"/>
              </a:spcAft>
              <a:buClr>
                <a:schemeClr val="dk1"/>
              </a:buClr>
              <a:buSzPts val="1600"/>
              <a:buChar char="•"/>
              <a:defRPr sz="2276"/>
            </a:lvl8pPr>
            <a:lvl9pPr marL="5852069" lvl="8" indent="-469610" algn="l" rtl="0">
              <a:spcBef>
                <a:spcPts val="455"/>
              </a:spcBef>
              <a:spcAft>
                <a:spcPts val="0"/>
              </a:spcAft>
              <a:buClr>
                <a:schemeClr val="dk1"/>
              </a:buClr>
              <a:buSzPts val="1600"/>
              <a:buChar char="•"/>
              <a:defRPr sz="2276"/>
            </a:lvl9pPr>
          </a:lstStyle>
          <a:p>
            <a:endParaRPr/>
          </a:p>
        </p:txBody>
      </p:sp>
      <p:sp>
        <p:nvSpPr>
          <p:cNvPr id="461" name="Google Shape;461;p59"/>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2" name="Google Shape;462;p59"/>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3" name="Google Shape;463;p59"/>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132218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0"/>
          <p:cNvSpPr txBox="1">
            <a:spLocks noGrp="1"/>
          </p:cNvSpPr>
          <p:nvPr>
            <p:ph type="title"/>
          </p:nvPr>
        </p:nvSpPr>
        <p:spPr>
          <a:xfrm>
            <a:off x="867013" y="390596"/>
            <a:ext cx="15606237" cy="16256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6" name="Google Shape;466;p60"/>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7" name="Google Shape;467;p60"/>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8" name="Google Shape;468;p60"/>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016208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9"/>
        <p:cNvGrpSpPr/>
        <p:nvPr/>
      </p:nvGrpSpPr>
      <p:grpSpPr>
        <a:xfrm>
          <a:off x="0" y="0"/>
          <a:ext cx="0" cy="0"/>
          <a:chOff x="0" y="0"/>
          <a:chExt cx="0" cy="0"/>
        </a:xfrm>
      </p:grpSpPr>
      <p:sp>
        <p:nvSpPr>
          <p:cNvPr id="470" name="Google Shape;470;p61"/>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1" name="Google Shape;471;p61"/>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2" name="Google Shape;472;p61"/>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56458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73"/>
        <p:cNvGrpSpPr/>
        <p:nvPr/>
      </p:nvGrpSpPr>
      <p:grpSpPr>
        <a:xfrm>
          <a:off x="0" y="0"/>
          <a:ext cx="0" cy="0"/>
          <a:chOff x="0" y="0"/>
          <a:chExt cx="0" cy="0"/>
        </a:xfrm>
      </p:grpSpPr>
      <p:sp>
        <p:nvSpPr>
          <p:cNvPr id="474" name="Google Shape;474;p62"/>
          <p:cNvSpPr txBox="1">
            <a:spLocks noGrp="1"/>
          </p:cNvSpPr>
          <p:nvPr>
            <p:ph type="title"/>
          </p:nvPr>
        </p:nvSpPr>
        <p:spPr>
          <a:xfrm>
            <a:off x="867013" y="388338"/>
            <a:ext cx="5704992" cy="165248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Arial"/>
              <a:buNone/>
              <a:defRPr sz="2844"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5" name="Google Shape;475;p62"/>
          <p:cNvSpPr txBox="1">
            <a:spLocks noGrp="1"/>
          </p:cNvSpPr>
          <p:nvPr>
            <p:ph type="body" idx="1"/>
          </p:nvPr>
        </p:nvSpPr>
        <p:spPr>
          <a:xfrm>
            <a:off x="6779561" y="388338"/>
            <a:ext cx="9693594" cy="8324267"/>
          </a:xfrm>
          <a:prstGeom prst="rect">
            <a:avLst/>
          </a:prstGeom>
          <a:noFill/>
          <a:ln>
            <a:noFill/>
          </a:ln>
        </p:spPr>
        <p:txBody>
          <a:bodyPr spcFirstLastPara="1" wrap="square" lIns="91425" tIns="45700" rIns="91425" bIns="45700" anchor="t" anchorCtr="0">
            <a:normAutofit/>
          </a:bodyPr>
          <a:lstStyle>
            <a:lvl1pPr marL="650230" lvl="0" indent="-614106" algn="l" rtl="0">
              <a:spcBef>
                <a:spcPts val="910"/>
              </a:spcBef>
              <a:spcAft>
                <a:spcPts val="0"/>
              </a:spcAft>
              <a:buClr>
                <a:schemeClr val="dk1"/>
              </a:buClr>
              <a:buSzPts val="3200"/>
              <a:buChar char="•"/>
              <a:defRPr sz="4551"/>
            </a:lvl1pPr>
            <a:lvl2pPr marL="1300460" lvl="1" indent="-577982" algn="l" rtl="0">
              <a:spcBef>
                <a:spcPts val="796"/>
              </a:spcBef>
              <a:spcAft>
                <a:spcPts val="0"/>
              </a:spcAft>
              <a:buClr>
                <a:schemeClr val="dk1"/>
              </a:buClr>
              <a:buSzPts val="2800"/>
              <a:buChar char="–"/>
              <a:defRPr sz="3982"/>
            </a:lvl2pPr>
            <a:lvl3pPr marL="1950690" lvl="2" indent="-541858" algn="l" rtl="0">
              <a:spcBef>
                <a:spcPts val="683"/>
              </a:spcBef>
              <a:spcAft>
                <a:spcPts val="0"/>
              </a:spcAft>
              <a:buClr>
                <a:schemeClr val="dk1"/>
              </a:buClr>
              <a:buSzPts val="2400"/>
              <a:buChar char="•"/>
              <a:defRPr sz="3413"/>
            </a:lvl3pPr>
            <a:lvl4pPr marL="2600919" lvl="3" indent="-505734" algn="l" rtl="0">
              <a:spcBef>
                <a:spcPts val="569"/>
              </a:spcBef>
              <a:spcAft>
                <a:spcPts val="0"/>
              </a:spcAft>
              <a:buClr>
                <a:schemeClr val="dk1"/>
              </a:buClr>
              <a:buSzPts val="2000"/>
              <a:buChar char="–"/>
              <a:defRPr sz="2844"/>
            </a:lvl4pPr>
            <a:lvl5pPr marL="3251149" lvl="4" indent="-505734" algn="l" rtl="0">
              <a:spcBef>
                <a:spcPts val="569"/>
              </a:spcBef>
              <a:spcAft>
                <a:spcPts val="0"/>
              </a:spcAft>
              <a:buClr>
                <a:schemeClr val="dk1"/>
              </a:buClr>
              <a:buSzPts val="2000"/>
              <a:buChar char="»"/>
              <a:defRPr sz="2844"/>
            </a:lvl5pPr>
            <a:lvl6pPr marL="3901379" lvl="5" indent="-505734" algn="l" rtl="0">
              <a:spcBef>
                <a:spcPts val="569"/>
              </a:spcBef>
              <a:spcAft>
                <a:spcPts val="0"/>
              </a:spcAft>
              <a:buClr>
                <a:schemeClr val="dk1"/>
              </a:buClr>
              <a:buSzPts val="2000"/>
              <a:buChar char="•"/>
              <a:defRPr sz="2844"/>
            </a:lvl6pPr>
            <a:lvl7pPr marL="4551609" lvl="6" indent="-505734" algn="l" rtl="0">
              <a:spcBef>
                <a:spcPts val="569"/>
              </a:spcBef>
              <a:spcAft>
                <a:spcPts val="0"/>
              </a:spcAft>
              <a:buClr>
                <a:schemeClr val="dk1"/>
              </a:buClr>
              <a:buSzPts val="2000"/>
              <a:buChar char="•"/>
              <a:defRPr sz="2844"/>
            </a:lvl7pPr>
            <a:lvl8pPr marL="5201839" lvl="7" indent="-505734" algn="l" rtl="0">
              <a:spcBef>
                <a:spcPts val="569"/>
              </a:spcBef>
              <a:spcAft>
                <a:spcPts val="0"/>
              </a:spcAft>
              <a:buClr>
                <a:schemeClr val="dk1"/>
              </a:buClr>
              <a:buSzPts val="2000"/>
              <a:buChar char="•"/>
              <a:defRPr sz="2844"/>
            </a:lvl8pPr>
            <a:lvl9pPr marL="5852069" lvl="8" indent="-505734" algn="l" rtl="0">
              <a:spcBef>
                <a:spcPts val="569"/>
              </a:spcBef>
              <a:spcAft>
                <a:spcPts val="0"/>
              </a:spcAft>
              <a:buClr>
                <a:schemeClr val="dk1"/>
              </a:buClr>
              <a:buSzPts val="2000"/>
              <a:buChar char="•"/>
              <a:defRPr sz="2844"/>
            </a:lvl9pPr>
          </a:lstStyle>
          <a:p>
            <a:endParaRPr/>
          </a:p>
        </p:txBody>
      </p:sp>
      <p:sp>
        <p:nvSpPr>
          <p:cNvPr id="476" name="Google Shape;476;p62"/>
          <p:cNvSpPr txBox="1">
            <a:spLocks noGrp="1"/>
          </p:cNvSpPr>
          <p:nvPr>
            <p:ph type="body" idx="2"/>
          </p:nvPr>
        </p:nvSpPr>
        <p:spPr>
          <a:xfrm>
            <a:off x="867013" y="2041031"/>
            <a:ext cx="5704992" cy="6671787"/>
          </a:xfrm>
          <a:prstGeom prst="rect">
            <a:avLst/>
          </a:prstGeom>
          <a:noFill/>
          <a:ln>
            <a:noFill/>
          </a:ln>
        </p:spPr>
        <p:txBody>
          <a:bodyPr spcFirstLastPara="1" wrap="square" lIns="91425" tIns="45700" rIns="91425" bIns="45700" anchor="t" anchorCtr="0">
            <a:normAutofit/>
          </a:bodyPr>
          <a:lstStyle>
            <a:lvl1pPr marL="650230" lvl="0" indent="-325115" algn="l" rtl="0">
              <a:spcBef>
                <a:spcPts val="398"/>
              </a:spcBef>
              <a:spcAft>
                <a:spcPts val="0"/>
              </a:spcAft>
              <a:buClr>
                <a:schemeClr val="dk1"/>
              </a:buClr>
              <a:buSzPts val="1400"/>
              <a:buNone/>
              <a:defRPr sz="1991"/>
            </a:lvl1pPr>
            <a:lvl2pPr marL="1300460" lvl="1" indent="-325115" algn="l" rtl="0">
              <a:spcBef>
                <a:spcPts val="341"/>
              </a:spcBef>
              <a:spcAft>
                <a:spcPts val="0"/>
              </a:spcAft>
              <a:buClr>
                <a:schemeClr val="dk1"/>
              </a:buClr>
              <a:buSzPts val="1200"/>
              <a:buNone/>
              <a:defRPr sz="1707"/>
            </a:lvl2pPr>
            <a:lvl3pPr marL="1950690" lvl="2" indent="-325115" algn="l" rtl="0">
              <a:spcBef>
                <a:spcPts val="284"/>
              </a:spcBef>
              <a:spcAft>
                <a:spcPts val="0"/>
              </a:spcAft>
              <a:buClr>
                <a:schemeClr val="dk1"/>
              </a:buClr>
              <a:buSzPts val="1000"/>
              <a:buNone/>
              <a:defRPr sz="1422"/>
            </a:lvl3pPr>
            <a:lvl4pPr marL="2600919" lvl="3" indent="-325115" algn="l" rtl="0">
              <a:spcBef>
                <a:spcPts val="256"/>
              </a:spcBef>
              <a:spcAft>
                <a:spcPts val="0"/>
              </a:spcAft>
              <a:buClr>
                <a:schemeClr val="dk1"/>
              </a:buClr>
              <a:buSzPts val="900"/>
              <a:buNone/>
              <a:defRPr sz="1280"/>
            </a:lvl4pPr>
            <a:lvl5pPr marL="3251149" lvl="4" indent="-325115" algn="l" rtl="0">
              <a:spcBef>
                <a:spcPts val="256"/>
              </a:spcBef>
              <a:spcAft>
                <a:spcPts val="0"/>
              </a:spcAft>
              <a:buClr>
                <a:schemeClr val="dk1"/>
              </a:buClr>
              <a:buSzPts val="900"/>
              <a:buNone/>
              <a:defRPr sz="1280"/>
            </a:lvl5pPr>
            <a:lvl6pPr marL="3901379" lvl="5" indent="-325115" algn="l" rtl="0">
              <a:spcBef>
                <a:spcPts val="256"/>
              </a:spcBef>
              <a:spcAft>
                <a:spcPts val="0"/>
              </a:spcAft>
              <a:buClr>
                <a:schemeClr val="dk1"/>
              </a:buClr>
              <a:buSzPts val="900"/>
              <a:buNone/>
              <a:defRPr sz="1280"/>
            </a:lvl6pPr>
            <a:lvl7pPr marL="4551609" lvl="6" indent="-325115" algn="l" rtl="0">
              <a:spcBef>
                <a:spcPts val="256"/>
              </a:spcBef>
              <a:spcAft>
                <a:spcPts val="0"/>
              </a:spcAft>
              <a:buClr>
                <a:schemeClr val="dk1"/>
              </a:buClr>
              <a:buSzPts val="900"/>
              <a:buNone/>
              <a:defRPr sz="1280"/>
            </a:lvl7pPr>
            <a:lvl8pPr marL="5201839" lvl="7" indent="-325115" algn="l" rtl="0">
              <a:spcBef>
                <a:spcPts val="256"/>
              </a:spcBef>
              <a:spcAft>
                <a:spcPts val="0"/>
              </a:spcAft>
              <a:buClr>
                <a:schemeClr val="dk1"/>
              </a:buClr>
              <a:buSzPts val="900"/>
              <a:buNone/>
              <a:defRPr sz="1280"/>
            </a:lvl8pPr>
            <a:lvl9pPr marL="5852069" lvl="8" indent="-325115" algn="l" rtl="0">
              <a:spcBef>
                <a:spcPts val="256"/>
              </a:spcBef>
              <a:spcAft>
                <a:spcPts val="0"/>
              </a:spcAft>
              <a:buClr>
                <a:schemeClr val="dk1"/>
              </a:buClr>
              <a:buSzPts val="900"/>
              <a:buNone/>
              <a:defRPr sz="1280"/>
            </a:lvl9pPr>
          </a:lstStyle>
          <a:p>
            <a:endParaRPr/>
          </a:p>
        </p:txBody>
      </p:sp>
      <p:sp>
        <p:nvSpPr>
          <p:cNvPr id="477" name="Google Shape;477;p62"/>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8" name="Google Shape;478;p62"/>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9" name="Google Shape;479;p62"/>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745051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80"/>
        <p:cNvGrpSpPr/>
        <p:nvPr/>
      </p:nvGrpSpPr>
      <p:grpSpPr>
        <a:xfrm>
          <a:off x="0" y="0"/>
          <a:ext cx="0" cy="0"/>
          <a:chOff x="0" y="0"/>
          <a:chExt cx="0" cy="0"/>
        </a:xfrm>
      </p:grpSpPr>
      <p:sp>
        <p:nvSpPr>
          <p:cNvPr id="481" name="Google Shape;481;p63"/>
          <p:cNvSpPr txBox="1">
            <a:spLocks noGrp="1"/>
          </p:cNvSpPr>
          <p:nvPr>
            <p:ph type="title"/>
          </p:nvPr>
        </p:nvSpPr>
        <p:spPr>
          <a:xfrm>
            <a:off x="3398812" y="6827520"/>
            <a:ext cx="10404158" cy="805973"/>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Arial"/>
              <a:buNone/>
              <a:defRPr sz="2844"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2" name="Google Shape;482;p63"/>
          <p:cNvSpPr>
            <a:spLocks noGrp="1"/>
          </p:cNvSpPr>
          <p:nvPr>
            <p:ph type="pic" idx="2"/>
          </p:nvPr>
        </p:nvSpPr>
        <p:spPr>
          <a:xfrm>
            <a:off x="3398812" y="871502"/>
            <a:ext cx="10404158" cy="5852160"/>
          </a:xfrm>
          <a:prstGeom prst="rect">
            <a:avLst/>
          </a:prstGeom>
          <a:noFill/>
          <a:ln>
            <a:noFill/>
          </a:ln>
        </p:spPr>
        <p:txBody>
          <a:bodyPr spcFirstLastPara="1" wrap="square" lIns="91425" tIns="45700" rIns="91425" bIns="45700" anchor="t" anchorCtr="0">
            <a:noAutofit/>
          </a:bodyPr>
          <a:lstStyle>
            <a:lvl1pPr marR="0" lvl="0" algn="l" rtl="0">
              <a:spcBef>
                <a:spcPts val="910"/>
              </a:spcBef>
              <a:spcAft>
                <a:spcPts val="0"/>
              </a:spcAft>
              <a:buClr>
                <a:schemeClr val="dk1"/>
              </a:buClr>
              <a:buSzPts val="3200"/>
              <a:buFont typeface="Arial"/>
              <a:buNone/>
              <a:defRPr sz="4551" b="0" i="0" u="none" strike="noStrike" cap="none">
                <a:solidFill>
                  <a:schemeClr val="dk1"/>
                </a:solidFill>
                <a:latin typeface="Arial"/>
                <a:ea typeface="Arial"/>
                <a:cs typeface="Arial"/>
                <a:sym typeface="Arial"/>
              </a:defRPr>
            </a:lvl1pPr>
            <a:lvl2pPr marR="0" lvl="1" algn="l" rtl="0">
              <a:spcBef>
                <a:spcPts val="796"/>
              </a:spcBef>
              <a:spcAft>
                <a:spcPts val="0"/>
              </a:spcAft>
              <a:buClr>
                <a:schemeClr val="dk1"/>
              </a:buClr>
              <a:buSzPts val="2800"/>
              <a:buFont typeface="Arial"/>
              <a:buNone/>
              <a:defRPr sz="3982" b="0" i="0" u="none" strike="noStrike" cap="none">
                <a:solidFill>
                  <a:schemeClr val="dk1"/>
                </a:solidFill>
                <a:latin typeface="Arial"/>
                <a:ea typeface="Arial"/>
                <a:cs typeface="Arial"/>
                <a:sym typeface="Arial"/>
              </a:defRPr>
            </a:lvl2pPr>
            <a:lvl3pPr marR="0" lvl="2" algn="l" rtl="0">
              <a:spcBef>
                <a:spcPts val="683"/>
              </a:spcBef>
              <a:spcAft>
                <a:spcPts val="0"/>
              </a:spcAft>
              <a:buClr>
                <a:schemeClr val="dk1"/>
              </a:buClr>
              <a:buSzPts val="2400"/>
              <a:buFont typeface="Arial"/>
              <a:buNone/>
              <a:defRPr sz="3413" b="0" i="0" u="none" strike="noStrike" cap="none">
                <a:solidFill>
                  <a:schemeClr val="dk1"/>
                </a:solidFill>
                <a:latin typeface="Arial"/>
                <a:ea typeface="Arial"/>
                <a:cs typeface="Arial"/>
                <a:sym typeface="Arial"/>
              </a:defRPr>
            </a:lvl3pPr>
            <a:lvl4pPr marR="0" lvl="3" algn="l" rtl="0">
              <a:spcBef>
                <a:spcPts val="569"/>
              </a:spcBef>
              <a:spcAft>
                <a:spcPts val="0"/>
              </a:spcAft>
              <a:buClr>
                <a:schemeClr val="dk1"/>
              </a:buClr>
              <a:buSzPts val="2000"/>
              <a:buFont typeface="Arial"/>
              <a:buNone/>
              <a:defRPr sz="2844" b="0" i="0" u="none" strike="noStrike" cap="none">
                <a:solidFill>
                  <a:schemeClr val="dk1"/>
                </a:solidFill>
                <a:latin typeface="Arial"/>
                <a:ea typeface="Arial"/>
                <a:cs typeface="Arial"/>
                <a:sym typeface="Arial"/>
              </a:defRPr>
            </a:lvl4pPr>
            <a:lvl5pPr marR="0" lvl="4" algn="l" rtl="0">
              <a:spcBef>
                <a:spcPts val="569"/>
              </a:spcBef>
              <a:spcAft>
                <a:spcPts val="0"/>
              </a:spcAft>
              <a:buClr>
                <a:schemeClr val="dk1"/>
              </a:buClr>
              <a:buSzPts val="2000"/>
              <a:buFont typeface="Arial"/>
              <a:buNone/>
              <a:defRPr sz="2844" b="0" i="0" u="none" strike="noStrike" cap="none">
                <a:solidFill>
                  <a:schemeClr val="dk1"/>
                </a:solidFill>
                <a:latin typeface="Arial"/>
                <a:ea typeface="Arial"/>
                <a:cs typeface="Arial"/>
                <a:sym typeface="Arial"/>
              </a:defRPr>
            </a:lvl5pPr>
            <a:lvl6pPr marR="0" lvl="5" algn="l" rtl="0">
              <a:spcBef>
                <a:spcPts val="569"/>
              </a:spcBef>
              <a:spcAft>
                <a:spcPts val="0"/>
              </a:spcAft>
              <a:buClr>
                <a:schemeClr val="dk1"/>
              </a:buClr>
              <a:buSzPts val="2000"/>
              <a:buFont typeface="Arial"/>
              <a:buNone/>
              <a:defRPr sz="2844" b="0" i="0" u="none" strike="noStrike" cap="none">
                <a:solidFill>
                  <a:schemeClr val="dk1"/>
                </a:solidFill>
                <a:latin typeface="Arial"/>
                <a:ea typeface="Arial"/>
                <a:cs typeface="Arial"/>
                <a:sym typeface="Arial"/>
              </a:defRPr>
            </a:lvl6pPr>
            <a:lvl7pPr marR="0" lvl="6" algn="l" rtl="0">
              <a:spcBef>
                <a:spcPts val="569"/>
              </a:spcBef>
              <a:spcAft>
                <a:spcPts val="0"/>
              </a:spcAft>
              <a:buClr>
                <a:schemeClr val="dk1"/>
              </a:buClr>
              <a:buSzPts val="2000"/>
              <a:buFont typeface="Arial"/>
              <a:buNone/>
              <a:defRPr sz="2844" b="0" i="0" u="none" strike="noStrike" cap="none">
                <a:solidFill>
                  <a:schemeClr val="dk1"/>
                </a:solidFill>
                <a:latin typeface="Arial"/>
                <a:ea typeface="Arial"/>
                <a:cs typeface="Arial"/>
                <a:sym typeface="Arial"/>
              </a:defRPr>
            </a:lvl7pPr>
            <a:lvl8pPr marR="0" lvl="7" algn="l" rtl="0">
              <a:spcBef>
                <a:spcPts val="569"/>
              </a:spcBef>
              <a:spcAft>
                <a:spcPts val="0"/>
              </a:spcAft>
              <a:buClr>
                <a:schemeClr val="dk1"/>
              </a:buClr>
              <a:buSzPts val="2000"/>
              <a:buFont typeface="Arial"/>
              <a:buNone/>
              <a:defRPr sz="2844" b="0" i="0" u="none" strike="noStrike" cap="none">
                <a:solidFill>
                  <a:schemeClr val="dk1"/>
                </a:solidFill>
                <a:latin typeface="Arial"/>
                <a:ea typeface="Arial"/>
                <a:cs typeface="Arial"/>
                <a:sym typeface="Arial"/>
              </a:defRPr>
            </a:lvl8pPr>
            <a:lvl9pPr marR="0" lvl="8" algn="l" rtl="0">
              <a:spcBef>
                <a:spcPts val="569"/>
              </a:spcBef>
              <a:spcAft>
                <a:spcPts val="0"/>
              </a:spcAft>
              <a:buClr>
                <a:schemeClr val="dk1"/>
              </a:buClr>
              <a:buSzPts val="2000"/>
              <a:buFont typeface="Arial"/>
              <a:buNone/>
              <a:defRPr sz="2844" b="0" i="0" u="none" strike="noStrike" cap="none">
                <a:solidFill>
                  <a:schemeClr val="dk1"/>
                </a:solidFill>
                <a:latin typeface="Arial"/>
                <a:ea typeface="Arial"/>
                <a:cs typeface="Arial"/>
                <a:sym typeface="Arial"/>
              </a:defRPr>
            </a:lvl9pPr>
          </a:lstStyle>
          <a:p>
            <a:endParaRPr/>
          </a:p>
        </p:txBody>
      </p:sp>
      <p:sp>
        <p:nvSpPr>
          <p:cNvPr id="483" name="Google Shape;483;p63"/>
          <p:cNvSpPr txBox="1">
            <a:spLocks noGrp="1"/>
          </p:cNvSpPr>
          <p:nvPr>
            <p:ph type="body" idx="1"/>
          </p:nvPr>
        </p:nvSpPr>
        <p:spPr>
          <a:xfrm>
            <a:off x="3398812" y="7633547"/>
            <a:ext cx="10404158" cy="1144747"/>
          </a:xfrm>
          <a:prstGeom prst="rect">
            <a:avLst/>
          </a:prstGeom>
          <a:noFill/>
          <a:ln>
            <a:noFill/>
          </a:ln>
        </p:spPr>
        <p:txBody>
          <a:bodyPr spcFirstLastPara="1" wrap="square" lIns="91425" tIns="45700" rIns="91425" bIns="45700" anchor="t" anchorCtr="0">
            <a:normAutofit/>
          </a:bodyPr>
          <a:lstStyle>
            <a:lvl1pPr marL="650230" lvl="0" indent="-325115" algn="l" rtl="0">
              <a:spcBef>
                <a:spcPts val="398"/>
              </a:spcBef>
              <a:spcAft>
                <a:spcPts val="0"/>
              </a:spcAft>
              <a:buClr>
                <a:schemeClr val="dk1"/>
              </a:buClr>
              <a:buSzPts val="1400"/>
              <a:buNone/>
              <a:defRPr sz="1991"/>
            </a:lvl1pPr>
            <a:lvl2pPr marL="1300460" lvl="1" indent="-325115" algn="l" rtl="0">
              <a:spcBef>
                <a:spcPts val="341"/>
              </a:spcBef>
              <a:spcAft>
                <a:spcPts val="0"/>
              </a:spcAft>
              <a:buClr>
                <a:schemeClr val="dk1"/>
              </a:buClr>
              <a:buSzPts val="1200"/>
              <a:buNone/>
              <a:defRPr sz="1707"/>
            </a:lvl2pPr>
            <a:lvl3pPr marL="1950690" lvl="2" indent="-325115" algn="l" rtl="0">
              <a:spcBef>
                <a:spcPts val="284"/>
              </a:spcBef>
              <a:spcAft>
                <a:spcPts val="0"/>
              </a:spcAft>
              <a:buClr>
                <a:schemeClr val="dk1"/>
              </a:buClr>
              <a:buSzPts val="1000"/>
              <a:buNone/>
              <a:defRPr sz="1422"/>
            </a:lvl3pPr>
            <a:lvl4pPr marL="2600919" lvl="3" indent="-325115" algn="l" rtl="0">
              <a:spcBef>
                <a:spcPts val="256"/>
              </a:spcBef>
              <a:spcAft>
                <a:spcPts val="0"/>
              </a:spcAft>
              <a:buClr>
                <a:schemeClr val="dk1"/>
              </a:buClr>
              <a:buSzPts val="900"/>
              <a:buNone/>
              <a:defRPr sz="1280"/>
            </a:lvl4pPr>
            <a:lvl5pPr marL="3251149" lvl="4" indent="-325115" algn="l" rtl="0">
              <a:spcBef>
                <a:spcPts val="256"/>
              </a:spcBef>
              <a:spcAft>
                <a:spcPts val="0"/>
              </a:spcAft>
              <a:buClr>
                <a:schemeClr val="dk1"/>
              </a:buClr>
              <a:buSzPts val="900"/>
              <a:buNone/>
              <a:defRPr sz="1280"/>
            </a:lvl5pPr>
            <a:lvl6pPr marL="3901379" lvl="5" indent="-325115" algn="l" rtl="0">
              <a:spcBef>
                <a:spcPts val="256"/>
              </a:spcBef>
              <a:spcAft>
                <a:spcPts val="0"/>
              </a:spcAft>
              <a:buClr>
                <a:schemeClr val="dk1"/>
              </a:buClr>
              <a:buSzPts val="900"/>
              <a:buNone/>
              <a:defRPr sz="1280"/>
            </a:lvl6pPr>
            <a:lvl7pPr marL="4551609" lvl="6" indent="-325115" algn="l" rtl="0">
              <a:spcBef>
                <a:spcPts val="256"/>
              </a:spcBef>
              <a:spcAft>
                <a:spcPts val="0"/>
              </a:spcAft>
              <a:buClr>
                <a:schemeClr val="dk1"/>
              </a:buClr>
              <a:buSzPts val="900"/>
              <a:buNone/>
              <a:defRPr sz="1280"/>
            </a:lvl7pPr>
            <a:lvl8pPr marL="5201839" lvl="7" indent="-325115" algn="l" rtl="0">
              <a:spcBef>
                <a:spcPts val="256"/>
              </a:spcBef>
              <a:spcAft>
                <a:spcPts val="0"/>
              </a:spcAft>
              <a:buClr>
                <a:schemeClr val="dk1"/>
              </a:buClr>
              <a:buSzPts val="900"/>
              <a:buNone/>
              <a:defRPr sz="1280"/>
            </a:lvl8pPr>
            <a:lvl9pPr marL="5852069" lvl="8" indent="-325115" algn="l" rtl="0">
              <a:spcBef>
                <a:spcPts val="256"/>
              </a:spcBef>
              <a:spcAft>
                <a:spcPts val="0"/>
              </a:spcAft>
              <a:buClr>
                <a:schemeClr val="dk1"/>
              </a:buClr>
              <a:buSzPts val="900"/>
              <a:buNone/>
              <a:defRPr sz="1280"/>
            </a:lvl9pPr>
          </a:lstStyle>
          <a:p>
            <a:endParaRPr/>
          </a:p>
        </p:txBody>
      </p:sp>
      <p:sp>
        <p:nvSpPr>
          <p:cNvPr id="484" name="Google Shape;484;p63"/>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5" name="Google Shape;485;p63"/>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6" name="Google Shape;486;p63"/>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211808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487"/>
        <p:cNvGrpSpPr/>
        <p:nvPr/>
      </p:nvGrpSpPr>
      <p:grpSpPr>
        <a:xfrm>
          <a:off x="0" y="0"/>
          <a:ext cx="0" cy="0"/>
          <a:chOff x="0" y="0"/>
          <a:chExt cx="0" cy="0"/>
        </a:xfrm>
      </p:grpSpPr>
      <p:sp>
        <p:nvSpPr>
          <p:cNvPr id="488" name="Google Shape;488;p64"/>
          <p:cNvSpPr txBox="1">
            <a:spLocks noGrp="1"/>
          </p:cNvSpPr>
          <p:nvPr>
            <p:ph type="title"/>
          </p:nvPr>
        </p:nvSpPr>
        <p:spPr>
          <a:xfrm>
            <a:off x="867013" y="390596"/>
            <a:ext cx="15606237" cy="16256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9" name="Google Shape;489;p64"/>
          <p:cNvSpPr txBox="1">
            <a:spLocks noGrp="1"/>
          </p:cNvSpPr>
          <p:nvPr>
            <p:ph type="body" idx="1"/>
          </p:nvPr>
        </p:nvSpPr>
        <p:spPr>
          <a:xfrm rot="5400000">
            <a:off x="5451572" y="-2308719"/>
            <a:ext cx="6437120" cy="15606237"/>
          </a:xfrm>
          <a:prstGeom prst="rect">
            <a:avLst/>
          </a:prstGeom>
          <a:noFill/>
          <a:ln>
            <a:noFill/>
          </a:ln>
        </p:spPr>
        <p:txBody>
          <a:bodyPr spcFirstLastPara="1" wrap="square" lIns="91425" tIns="45700" rIns="91425" bIns="45700" anchor="t" anchorCtr="0">
            <a:normAutofit/>
          </a:bodyPr>
          <a:lstStyle>
            <a:lvl1pPr marL="650230" lvl="0" indent="-487672" algn="l" rtl="0">
              <a:spcBef>
                <a:spcPts val="512"/>
              </a:spcBef>
              <a:spcAft>
                <a:spcPts val="0"/>
              </a:spcAft>
              <a:buClr>
                <a:schemeClr val="dk1"/>
              </a:buClr>
              <a:buSzPts val="1800"/>
              <a:buChar char="•"/>
              <a:defRPr/>
            </a:lvl1pPr>
            <a:lvl2pPr marL="1300460" lvl="1" indent="-487672" algn="l" rtl="0">
              <a:spcBef>
                <a:spcPts val="512"/>
              </a:spcBef>
              <a:spcAft>
                <a:spcPts val="0"/>
              </a:spcAft>
              <a:buClr>
                <a:schemeClr val="dk1"/>
              </a:buClr>
              <a:buSzPts val="1800"/>
              <a:buChar char="–"/>
              <a:defRPr/>
            </a:lvl2pPr>
            <a:lvl3pPr marL="1950690" lvl="2" indent="-487672" algn="l" rtl="0">
              <a:spcBef>
                <a:spcPts val="512"/>
              </a:spcBef>
              <a:spcAft>
                <a:spcPts val="0"/>
              </a:spcAft>
              <a:buClr>
                <a:schemeClr val="dk1"/>
              </a:buClr>
              <a:buSzPts val="1800"/>
              <a:buChar char="•"/>
              <a:defRPr/>
            </a:lvl3pPr>
            <a:lvl4pPr marL="2600919" lvl="3" indent="-487672" algn="l" rtl="0">
              <a:spcBef>
                <a:spcPts val="512"/>
              </a:spcBef>
              <a:spcAft>
                <a:spcPts val="0"/>
              </a:spcAft>
              <a:buClr>
                <a:schemeClr val="dk1"/>
              </a:buClr>
              <a:buSzPts val="1800"/>
              <a:buChar char="–"/>
              <a:defRPr/>
            </a:lvl4pPr>
            <a:lvl5pPr marL="3251149" lvl="4" indent="-487672" algn="l" rtl="0">
              <a:spcBef>
                <a:spcPts val="512"/>
              </a:spcBef>
              <a:spcAft>
                <a:spcPts val="0"/>
              </a:spcAft>
              <a:buClr>
                <a:schemeClr val="dk1"/>
              </a:buClr>
              <a:buSzPts val="1800"/>
              <a:buChar char="»"/>
              <a:defRPr/>
            </a:lvl5pPr>
            <a:lvl6pPr marL="3901379" lvl="5" indent="-487672" algn="l" rtl="0">
              <a:spcBef>
                <a:spcPts val="512"/>
              </a:spcBef>
              <a:spcAft>
                <a:spcPts val="0"/>
              </a:spcAft>
              <a:buClr>
                <a:schemeClr val="dk1"/>
              </a:buClr>
              <a:buSzPts val="1800"/>
              <a:buChar char="•"/>
              <a:defRPr/>
            </a:lvl6pPr>
            <a:lvl7pPr marL="4551609" lvl="6" indent="-487672" algn="l" rtl="0">
              <a:spcBef>
                <a:spcPts val="512"/>
              </a:spcBef>
              <a:spcAft>
                <a:spcPts val="0"/>
              </a:spcAft>
              <a:buClr>
                <a:schemeClr val="dk1"/>
              </a:buClr>
              <a:buSzPts val="1800"/>
              <a:buChar char="•"/>
              <a:defRPr/>
            </a:lvl7pPr>
            <a:lvl8pPr marL="5201839" lvl="7" indent="-487672" algn="l" rtl="0">
              <a:spcBef>
                <a:spcPts val="512"/>
              </a:spcBef>
              <a:spcAft>
                <a:spcPts val="0"/>
              </a:spcAft>
              <a:buClr>
                <a:schemeClr val="dk1"/>
              </a:buClr>
              <a:buSzPts val="1800"/>
              <a:buChar char="•"/>
              <a:defRPr/>
            </a:lvl8pPr>
            <a:lvl9pPr marL="5852069" lvl="8" indent="-487672" algn="l" rtl="0">
              <a:spcBef>
                <a:spcPts val="512"/>
              </a:spcBef>
              <a:spcAft>
                <a:spcPts val="0"/>
              </a:spcAft>
              <a:buClr>
                <a:schemeClr val="dk1"/>
              </a:buClr>
              <a:buSzPts val="1800"/>
              <a:buChar char="•"/>
              <a:defRPr/>
            </a:lvl9pPr>
          </a:lstStyle>
          <a:p>
            <a:endParaRPr/>
          </a:p>
        </p:txBody>
      </p:sp>
      <p:sp>
        <p:nvSpPr>
          <p:cNvPr id="490" name="Google Shape;490;p64"/>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1" name="Google Shape;491;p64"/>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2" name="Google Shape;492;p64"/>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499662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493"/>
        <p:cNvGrpSpPr/>
        <p:nvPr/>
      </p:nvGrpSpPr>
      <p:grpSpPr>
        <a:xfrm>
          <a:off x="0" y="0"/>
          <a:ext cx="0" cy="0"/>
          <a:chOff x="0" y="0"/>
          <a:chExt cx="0" cy="0"/>
        </a:xfrm>
      </p:grpSpPr>
      <p:sp>
        <p:nvSpPr>
          <p:cNvPr id="494" name="Google Shape;494;p65"/>
          <p:cNvSpPr txBox="1">
            <a:spLocks noGrp="1"/>
          </p:cNvSpPr>
          <p:nvPr>
            <p:ph type="title"/>
          </p:nvPr>
        </p:nvSpPr>
        <p:spPr>
          <a:xfrm rot="5400000">
            <a:off x="10361404" y="2600883"/>
            <a:ext cx="8322133" cy="3901559"/>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5" name="Google Shape;495;p65"/>
          <p:cNvSpPr txBox="1">
            <a:spLocks noGrp="1"/>
          </p:cNvSpPr>
          <p:nvPr>
            <p:ph type="body" idx="1"/>
          </p:nvPr>
        </p:nvSpPr>
        <p:spPr>
          <a:xfrm rot="5400000">
            <a:off x="2413783" y="-1156174"/>
            <a:ext cx="8322133" cy="11415673"/>
          </a:xfrm>
          <a:prstGeom prst="rect">
            <a:avLst/>
          </a:prstGeom>
          <a:noFill/>
          <a:ln>
            <a:noFill/>
          </a:ln>
        </p:spPr>
        <p:txBody>
          <a:bodyPr spcFirstLastPara="1" wrap="square" lIns="91425" tIns="45700" rIns="91425" bIns="45700" anchor="t" anchorCtr="0">
            <a:normAutofit/>
          </a:bodyPr>
          <a:lstStyle>
            <a:lvl1pPr marL="650230" lvl="0" indent="-487672" algn="l" rtl="0">
              <a:spcBef>
                <a:spcPts val="512"/>
              </a:spcBef>
              <a:spcAft>
                <a:spcPts val="0"/>
              </a:spcAft>
              <a:buClr>
                <a:schemeClr val="dk1"/>
              </a:buClr>
              <a:buSzPts val="1800"/>
              <a:buChar char="•"/>
              <a:defRPr/>
            </a:lvl1pPr>
            <a:lvl2pPr marL="1300460" lvl="1" indent="-487672" algn="l" rtl="0">
              <a:spcBef>
                <a:spcPts val="512"/>
              </a:spcBef>
              <a:spcAft>
                <a:spcPts val="0"/>
              </a:spcAft>
              <a:buClr>
                <a:schemeClr val="dk1"/>
              </a:buClr>
              <a:buSzPts val="1800"/>
              <a:buChar char="–"/>
              <a:defRPr/>
            </a:lvl2pPr>
            <a:lvl3pPr marL="1950690" lvl="2" indent="-487672" algn="l" rtl="0">
              <a:spcBef>
                <a:spcPts val="512"/>
              </a:spcBef>
              <a:spcAft>
                <a:spcPts val="0"/>
              </a:spcAft>
              <a:buClr>
                <a:schemeClr val="dk1"/>
              </a:buClr>
              <a:buSzPts val="1800"/>
              <a:buChar char="•"/>
              <a:defRPr/>
            </a:lvl3pPr>
            <a:lvl4pPr marL="2600919" lvl="3" indent="-487672" algn="l" rtl="0">
              <a:spcBef>
                <a:spcPts val="512"/>
              </a:spcBef>
              <a:spcAft>
                <a:spcPts val="0"/>
              </a:spcAft>
              <a:buClr>
                <a:schemeClr val="dk1"/>
              </a:buClr>
              <a:buSzPts val="1800"/>
              <a:buChar char="–"/>
              <a:defRPr/>
            </a:lvl4pPr>
            <a:lvl5pPr marL="3251149" lvl="4" indent="-487672" algn="l" rtl="0">
              <a:spcBef>
                <a:spcPts val="512"/>
              </a:spcBef>
              <a:spcAft>
                <a:spcPts val="0"/>
              </a:spcAft>
              <a:buClr>
                <a:schemeClr val="dk1"/>
              </a:buClr>
              <a:buSzPts val="1800"/>
              <a:buChar char="»"/>
              <a:defRPr/>
            </a:lvl5pPr>
            <a:lvl6pPr marL="3901379" lvl="5" indent="-487672" algn="l" rtl="0">
              <a:spcBef>
                <a:spcPts val="512"/>
              </a:spcBef>
              <a:spcAft>
                <a:spcPts val="0"/>
              </a:spcAft>
              <a:buClr>
                <a:schemeClr val="dk1"/>
              </a:buClr>
              <a:buSzPts val="1800"/>
              <a:buChar char="•"/>
              <a:defRPr/>
            </a:lvl6pPr>
            <a:lvl7pPr marL="4551609" lvl="6" indent="-487672" algn="l" rtl="0">
              <a:spcBef>
                <a:spcPts val="512"/>
              </a:spcBef>
              <a:spcAft>
                <a:spcPts val="0"/>
              </a:spcAft>
              <a:buClr>
                <a:schemeClr val="dk1"/>
              </a:buClr>
              <a:buSzPts val="1800"/>
              <a:buChar char="•"/>
              <a:defRPr/>
            </a:lvl7pPr>
            <a:lvl8pPr marL="5201839" lvl="7" indent="-487672" algn="l" rtl="0">
              <a:spcBef>
                <a:spcPts val="512"/>
              </a:spcBef>
              <a:spcAft>
                <a:spcPts val="0"/>
              </a:spcAft>
              <a:buClr>
                <a:schemeClr val="dk1"/>
              </a:buClr>
              <a:buSzPts val="1800"/>
              <a:buChar char="•"/>
              <a:defRPr/>
            </a:lvl8pPr>
            <a:lvl9pPr marL="5852069" lvl="8" indent="-487672" algn="l" rtl="0">
              <a:spcBef>
                <a:spcPts val="512"/>
              </a:spcBef>
              <a:spcAft>
                <a:spcPts val="0"/>
              </a:spcAft>
              <a:buClr>
                <a:schemeClr val="dk1"/>
              </a:buClr>
              <a:buSzPts val="1800"/>
              <a:buChar char="•"/>
              <a:defRPr/>
            </a:lvl9pPr>
          </a:lstStyle>
          <a:p>
            <a:endParaRPr/>
          </a:p>
        </p:txBody>
      </p:sp>
      <p:sp>
        <p:nvSpPr>
          <p:cNvPr id="496" name="Google Shape;496;p65"/>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7" name="Google Shape;497;p65"/>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8" name="Google Shape;498;p65"/>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16623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6.xml"/><Relationship Id="rId7" Type="http://schemas.openxmlformats.org/officeDocument/2006/relationships/theme" Target="../theme/theme1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1.png"/><Relationship Id="rId4" Type="http://schemas.openxmlformats.org/officeDocument/2006/relationships/image" Target="../media/image10.jpeg"/></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1.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11.jpg"/><Relationship Id="rId5" Type="http://schemas.openxmlformats.org/officeDocument/2006/relationships/theme" Target="../theme/theme12.xml"/><Relationship Id="rId4" Type="http://schemas.openxmlformats.org/officeDocument/2006/relationships/slideLayout" Target="../slideLayouts/slideLayout35.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9" Type="http://schemas.openxmlformats.org/officeDocument/2006/relationships/theme" Target="../theme/theme13.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8" Type="http://schemas.openxmlformats.org/officeDocument/2006/relationships/slideLayout" Target="../slideLayouts/slideLayout43.xml"/><Relationship Id="rId3" Type="http://schemas.openxmlformats.org/officeDocument/2006/relationships/slideLayout" Target="../slideLayouts/slideLayout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14.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15.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image" Target="../media/image5.jp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png"/><Relationship Id="rId5" Type="http://schemas.openxmlformats.org/officeDocument/2006/relationships/image" Target="../media/image5.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19.xml"/><Relationship Id="rId4" Type="http://schemas.openxmlformats.org/officeDocument/2006/relationships/image" Target="../media/image6.jp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1.png"/><Relationship Id="rId4" Type="http://schemas.openxmlformats.org/officeDocument/2006/relationships/image" Target="../media/image7.jpe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8.xml"/><Relationship Id="rId1" Type="http://schemas.openxmlformats.org/officeDocument/2006/relationships/slideLayout" Target="../slideLayouts/slideLayout22.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9.xml"/><Relationship Id="rId1" Type="http://schemas.openxmlformats.org/officeDocument/2006/relationships/slideLayout" Target="../slideLayouts/slideLayout23.xml"/><Relationship Id="rId5" Type="http://schemas.openxmlformats.org/officeDocument/2006/relationships/image" Target="../media/image1.png"/><Relationship Id="rId4"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2" y="0"/>
            <a:ext cx="5213510" cy="1276350"/>
          </a:xfrm>
          <a:prstGeom prst="rect">
            <a:avLst/>
          </a:prstGeom>
          <a:solidFill>
            <a:srgbClr val="5E20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1">
              <a:sym typeface="Palatino" charset="0"/>
            </a:endParaRPr>
          </a:p>
        </p:txBody>
      </p:sp>
      <p:sp>
        <p:nvSpPr>
          <p:cNvPr id="8" name="Rectangle 7"/>
          <p:cNvSpPr/>
          <p:nvPr userDrawn="1"/>
        </p:nvSpPr>
        <p:spPr>
          <a:xfrm>
            <a:off x="5213512" y="0"/>
            <a:ext cx="12126753" cy="12763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1">
              <a:sym typeface="Palatino" charset="0"/>
            </a:endParaRPr>
          </a:p>
        </p:txBody>
      </p:sp>
      <p:sp>
        <p:nvSpPr>
          <p:cNvPr id="2052" name="Text Placeholder 2"/>
          <p:cNvSpPr>
            <a:spLocks noGrp="1"/>
          </p:cNvSpPr>
          <p:nvPr>
            <p:ph type="body" idx="1"/>
          </p:nvPr>
        </p:nvSpPr>
        <p:spPr bwMode="auto">
          <a:xfrm>
            <a:off x="867860" y="2276478"/>
            <a:ext cx="15604543"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dirty="0"/>
              <a:t>Click to edit Master text styles</a:t>
            </a:r>
          </a:p>
          <a:p>
            <a:pPr lvl="1"/>
            <a:r>
              <a:rPr lang="en-CA" altLang="en-US" dirty="0"/>
              <a:t>Second level</a:t>
            </a:r>
          </a:p>
          <a:p>
            <a:pPr lvl="2"/>
            <a:r>
              <a:rPr lang="en-CA" altLang="en-US" dirty="0"/>
              <a:t>Third level</a:t>
            </a:r>
          </a:p>
          <a:p>
            <a:pPr lvl="3"/>
            <a:r>
              <a:rPr lang="en-CA" altLang="en-US" dirty="0"/>
              <a:t>Fourth level</a:t>
            </a:r>
          </a:p>
          <a:p>
            <a:pPr lvl="4"/>
            <a:r>
              <a:rPr lang="en-CA" altLang="en-US" dirty="0"/>
              <a:t>Fifth level</a:t>
            </a:r>
            <a:endParaRPr lang="en-US" altLang="en-US" dirty="0"/>
          </a:p>
        </p:txBody>
      </p:sp>
      <p:sp>
        <p:nvSpPr>
          <p:cNvPr id="2053" name="Title Placeholder 1"/>
          <p:cNvSpPr>
            <a:spLocks noGrp="1"/>
          </p:cNvSpPr>
          <p:nvPr>
            <p:ph type="title"/>
          </p:nvPr>
        </p:nvSpPr>
        <p:spPr bwMode="auto">
          <a:xfrm>
            <a:off x="5501385" y="268288"/>
            <a:ext cx="1097101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endParaRPr lang="en-US" altLang="en-US"/>
          </a:p>
        </p:txBody>
      </p:sp>
      <p:pic>
        <p:nvPicPr>
          <p:cNvPr id="2054" name="Picture 8" descr="cdha-logo.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5899" y="287341"/>
            <a:ext cx="413186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lvl1pPr algn="l" defTabSz="457223" rtl="0" eaLnBrk="0" fontAlgn="base" hangingPunct="0">
        <a:spcBef>
          <a:spcPct val="0"/>
        </a:spcBef>
        <a:spcAft>
          <a:spcPct val="0"/>
        </a:spcAft>
        <a:defRPr sz="4001" kern="1200">
          <a:solidFill>
            <a:srgbClr val="5E2082"/>
          </a:solidFill>
          <a:latin typeface="Arial"/>
          <a:ea typeface="MS PGothic" pitchFamily="34" charset="-128"/>
          <a:cs typeface="Arial"/>
        </a:defRPr>
      </a:lvl1pPr>
      <a:lvl2pPr algn="l" defTabSz="457223" rtl="0" eaLnBrk="0" fontAlgn="base" hangingPunct="0">
        <a:spcBef>
          <a:spcPct val="0"/>
        </a:spcBef>
        <a:spcAft>
          <a:spcPct val="0"/>
        </a:spcAft>
        <a:defRPr sz="4001">
          <a:solidFill>
            <a:srgbClr val="5E2082"/>
          </a:solidFill>
          <a:latin typeface="Arial" pitchFamily="34" charset="0"/>
          <a:ea typeface="MS PGothic" pitchFamily="34" charset="-128"/>
          <a:cs typeface="Arial" charset="0"/>
        </a:defRPr>
      </a:lvl2pPr>
      <a:lvl3pPr algn="l" defTabSz="457223" rtl="0" eaLnBrk="0" fontAlgn="base" hangingPunct="0">
        <a:spcBef>
          <a:spcPct val="0"/>
        </a:spcBef>
        <a:spcAft>
          <a:spcPct val="0"/>
        </a:spcAft>
        <a:defRPr sz="4001">
          <a:solidFill>
            <a:srgbClr val="5E2082"/>
          </a:solidFill>
          <a:latin typeface="Arial" pitchFamily="34" charset="0"/>
          <a:ea typeface="MS PGothic" pitchFamily="34" charset="-128"/>
          <a:cs typeface="Arial" charset="0"/>
        </a:defRPr>
      </a:lvl3pPr>
      <a:lvl4pPr algn="l" defTabSz="457223" rtl="0" eaLnBrk="0" fontAlgn="base" hangingPunct="0">
        <a:spcBef>
          <a:spcPct val="0"/>
        </a:spcBef>
        <a:spcAft>
          <a:spcPct val="0"/>
        </a:spcAft>
        <a:defRPr sz="4001">
          <a:solidFill>
            <a:srgbClr val="5E2082"/>
          </a:solidFill>
          <a:latin typeface="Arial" pitchFamily="34" charset="0"/>
          <a:ea typeface="MS PGothic" pitchFamily="34" charset="-128"/>
          <a:cs typeface="Arial" charset="0"/>
        </a:defRPr>
      </a:lvl4pPr>
      <a:lvl5pPr algn="l" defTabSz="457223" rtl="0" eaLnBrk="0" fontAlgn="base" hangingPunct="0">
        <a:spcBef>
          <a:spcPct val="0"/>
        </a:spcBef>
        <a:spcAft>
          <a:spcPct val="0"/>
        </a:spcAft>
        <a:defRPr sz="4001">
          <a:solidFill>
            <a:srgbClr val="5E2082"/>
          </a:solidFill>
          <a:latin typeface="Arial" pitchFamily="34" charset="0"/>
          <a:ea typeface="MS PGothic" pitchFamily="34" charset="-128"/>
          <a:cs typeface="Arial" charset="0"/>
        </a:defRPr>
      </a:lvl5pPr>
      <a:lvl6pPr marL="457223" algn="l" defTabSz="457223" rtl="0" fontAlgn="base">
        <a:spcBef>
          <a:spcPct val="0"/>
        </a:spcBef>
        <a:spcAft>
          <a:spcPct val="0"/>
        </a:spcAft>
        <a:defRPr sz="4001">
          <a:solidFill>
            <a:srgbClr val="5E2082"/>
          </a:solidFill>
          <a:latin typeface="Arial" pitchFamily="34" charset="0"/>
          <a:ea typeface="MS PGothic" pitchFamily="34" charset="-128"/>
        </a:defRPr>
      </a:lvl6pPr>
      <a:lvl7pPr marL="914446" algn="l" defTabSz="457223" rtl="0" fontAlgn="base">
        <a:spcBef>
          <a:spcPct val="0"/>
        </a:spcBef>
        <a:spcAft>
          <a:spcPct val="0"/>
        </a:spcAft>
        <a:defRPr sz="4001">
          <a:solidFill>
            <a:srgbClr val="5E2082"/>
          </a:solidFill>
          <a:latin typeface="Arial" pitchFamily="34" charset="0"/>
          <a:ea typeface="MS PGothic" pitchFamily="34" charset="-128"/>
        </a:defRPr>
      </a:lvl7pPr>
      <a:lvl8pPr marL="1371668" algn="l" defTabSz="457223" rtl="0" fontAlgn="base">
        <a:spcBef>
          <a:spcPct val="0"/>
        </a:spcBef>
        <a:spcAft>
          <a:spcPct val="0"/>
        </a:spcAft>
        <a:defRPr sz="4001">
          <a:solidFill>
            <a:srgbClr val="5E2082"/>
          </a:solidFill>
          <a:latin typeface="Arial" pitchFamily="34" charset="0"/>
          <a:ea typeface="MS PGothic" pitchFamily="34" charset="-128"/>
        </a:defRPr>
      </a:lvl8pPr>
      <a:lvl9pPr marL="1828892" algn="l" defTabSz="457223" rtl="0" fontAlgn="base">
        <a:spcBef>
          <a:spcPct val="0"/>
        </a:spcBef>
        <a:spcAft>
          <a:spcPct val="0"/>
        </a:spcAft>
        <a:defRPr sz="4001">
          <a:solidFill>
            <a:srgbClr val="5E2082"/>
          </a:solidFill>
          <a:latin typeface="Arial" pitchFamily="34" charset="0"/>
          <a:ea typeface="MS PGothic" pitchFamily="34" charset="-128"/>
        </a:defRPr>
      </a:lvl9pPr>
    </p:titleStyle>
    <p:bodyStyle>
      <a:lvl1pPr marL="342917" indent="-342917" algn="l" defTabSz="457223" rtl="0" eaLnBrk="0" fontAlgn="base" hangingPunct="0">
        <a:spcBef>
          <a:spcPct val="20000"/>
        </a:spcBef>
        <a:spcAft>
          <a:spcPct val="0"/>
        </a:spcAft>
        <a:buFont typeface="Arial" pitchFamily="34" charset="0"/>
        <a:buChar char="•"/>
        <a:defRPr sz="3200" kern="1200">
          <a:solidFill>
            <a:srgbClr val="404040"/>
          </a:solidFill>
          <a:latin typeface="Arial"/>
          <a:ea typeface="MS PGothic" pitchFamily="34" charset="-128"/>
          <a:cs typeface="Arial"/>
        </a:defRPr>
      </a:lvl1pPr>
      <a:lvl2pPr marL="742988" indent="-285764" algn="l" defTabSz="457223" rtl="0" eaLnBrk="0" fontAlgn="base" hangingPunct="0">
        <a:spcBef>
          <a:spcPct val="20000"/>
        </a:spcBef>
        <a:spcAft>
          <a:spcPct val="0"/>
        </a:spcAft>
        <a:buFont typeface="Arial" pitchFamily="34" charset="0"/>
        <a:buChar char="–"/>
        <a:defRPr sz="2801" kern="1200">
          <a:solidFill>
            <a:srgbClr val="404040"/>
          </a:solidFill>
          <a:latin typeface="Arial"/>
          <a:ea typeface="MS PGothic" pitchFamily="34" charset="-128"/>
          <a:cs typeface="Arial"/>
        </a:defRPr>
      </a:lvl2pPr>
      <a:lvl3pPr marL="1143057" indent="-228611" algn="l" defTabSz="457223" rtl="0" eaLnBrk="0" fontAlgn="base" hangingPunct="0">
        <a:spcBef>
          <a:spcPct val="20000"/>
        </a:spcBef>
        <a:spcAft>
          <a:spcPct val="0"/>
        </a:spcAft>
        <a:buFont typeface="Arial" pitchFamily="34" charset="0"/>
        <a:buChar char="•"/>
        <a:defRPr sz="2400" kern="1200">
          <a:solidFill>
            <a:srgbClr val="404040"/>
          </a:solidFill>
          <a:latin typeface="Arial"/>
          <a:ea typeface="MS PGothic" pitchFamily="34" charset="-128"/>
          <a:cs typeface="Arial"/>
        </a:defRPr>
      </a:lvl3pPr>
      <a:lvl4pPr marL="1600280" indent="-228611" algn="l" defTabSz="457223" rtl="0" eaLnBrk="0" fontAlgn="base" hangingPunct="0">
        <a:spcBef>
          <a:spcPct val="20000"/>
        </a:spcBef>
        <a:spcAft>
          <a:spcPct val="0"/>
        </a:spcAft>
        <a:buFont typeface="Arial" pitchFamily="34" charset="0"/>
        <a:buChar char="–"/>
        <a:defRPr sz="2000" kern="1200">
          <a:solidFill>
            <a:srgbClr val="404040"/>
          </a:solidFill>
          <a:latin typeface="Arial"/>
          <a:ea typeface="MS PGothic" pitchFamily="34" charset="-128"/>
          <a:cs typeface="Arial"/>
        </a:defRPr>
      </a:lvl4pPr>
      <a:lvl5pPr marL="2057503" indent="-228611" algn="l" defTabSz="457223" rtl="0" eaLnBrk="0" fontAlgn="base" hangingPunct="0">
        <a:spcBef>
          <a:spcPct val="20000"/>
        </a:spcBef>
        <a:spcAft>
          <a:spcPct val="0"/>
        </a:spcAft>
        <a:buFont typeface="Arial" pitchFamily="34" charset="0"/>
        <a:buChar char="»"/>
        <a:defRPr sz="2000" kern="1200">
          <a:solidFill>
            <a:srgbClr val="404040"/>
          </a:solidFill>
          <a:latin typeface="Arial"/>
          <a:ea typeface="MS PGothic" pitchFamily="34" charset="-128"/>
          <a:cs typeface="Arial"/>
        </a:defRPr>
      </a:lvl5pPr>
      <a:lvl6pPr marL="2514726" indent="-228611" algn="l" defTabSz="457223" rtl="0" eaLnBrk="1" latinLnBrk="0" hangingPunct="1">
        <a:spcBef>
          <a:spcPct val="20000"/>
        </a:spcBef>
        <a:buFont typeface="Arial"/>
        <a:buChar char="•"/>
        <a:defRPr sz="2000" kern="1200">
          <a:solidFill>
            <a:schemeClr val="tx1"/>
          </a:solidFill>
          <a:latin typeface="+mn-lt"/>
          <a:ea typeface="+mn-ea"/>
          <a:cs typeface="+mn-cs"/>
        </a:defRPr>
      </a:lvl6pPr>
      <a:lvl7pPr marL="2971949" indent="-228611" algn="l" defTabSz="457223" rtl="0" eaLnBrk="1" latinLnBrk="0" hangingPunct="1">
        <a:spcBef>
          <a:spcPct val="20000"/>
        </a:spcBef>
        <a:buFont typeface="Arial"/>
        <a:buChar char="•"/>
        <a:defRPr sz="2000" kern="1200">
          <a:solidFill>
            <a:schemeClr val="tx1"/>
          </a:solidFill>
          <a:latin typeface="+mn-lt"/>
          <a:ea typeface="+mn-ea"/>
          <a:cs typeface="+mn-cs"/>
        </a:defRPr>
      </a:lvl7pPr>
      <a:lvl8pPr marL="3429172" indent="-228611" algn="l" defTabSz="457223" rtl="0" eaLnBrk="1" latinLnBrk="0" hangingPunct="1">
        <a:spcBef>
          <a:spcPct val="20000"/>
        </a:spcBef>
        <a:buFont typeface="Arial"/>
        <a:buChar char="•"/>
        <a:defRPr sz="2000" kern="1200">
          <a:solidFill>
            <a:schemeClr val="tx1"/>
          </a:solidFill>
          <a:latin typeface="+mn-lt"/>
          <a:ea typeface="+mn-ea"/>
          <a:cs typeface="+mn-cs"/>
        </a:defRPr>
      </a:lvl8pPr>
      <a:lvl9pPr marL="3886394" indent="-228611" algn="l" defTabSz="45722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23" rtl="0" eaLnBrk="1" latinLnBrk="0" hangingPunct="1">
        <a:defRPr sz="1800" kern="1200">
          <a:solidFill>
            <a:schemeClr val="tx1"/>
          </a:solidFill>
          <a:latin typeface="+mn-lt"/>
          <a:ea typeface="+mn-ea"/>
          <a:cs typeface="+mn-cs"/>
        </a:defRPr>
      </a:lvl1pPr>
      <a:lvl2pPr marL="457223" algn="l" defTabSz="457223" rtl="0" eaLnBrk="1" latinLnBrk="0" hangingPunct="1">
        <a:defRPr sz="1800" kern="1200">
          <a:solidFill>
            <a:schemeClr val="tx1"/>
          </a:solidFill>
          <a:latin typeface="+mn-lt"/>
          <a:ea typeface="+mn-ea"/>
          <a:cs typeface="+mn-cs"/>
        </a:defRPr>
      </a:lvl2pPr>
      <a:lvl3pPr marL="914446" algn="l" defTabSz="457223" rtl="0" eaLnBrk="1" latinLnBrk="0" hangingPunct="1">
        <a:defRPr sz="1800" kern="1200">
          <a:solidFill>
            <a:schemeClr val="tx1"/>
          </a:solidFill>
          <a:latin typeface="+mn-lt"/>
          <a:ea typeface="+mn-ea"/>
          <a:cs typeface="+mn-cs"/>
        </a:defRPr>
      </a:lvl3pPr>
      <a:lvl4pPr marL="1371668" algn="l" defTabSz="457223" rtl="0" eaLnBrk="1" latinLnBrk="0" hangingPunct="1">
        <a:defRPr sz="1800" kern="1200">
          <a:solidFill>
            <a:schemeClr val="tx1"/>
          </a:solidFill>
          <a:latin typeface="+mn-lt"/>
          <a:ea typeface="+mn-ea"/>
          <a:cs typeface="+mn-cs"/>
        </a:defRPr>
      </a:lvl4pPr>
      <a:lvl5pPr marL="1828892" algn="l" defTabSz="457223" rtl="0" eaLnBrk="1" latinLnBrk="0" hangingPunct="1">
        <a:defRPr sz="1800" kern="1200">
          <a:solidFill>
            <a:schemeClr val="tx1"/>
          </a:solidFill>
          <a:latin typeface="+mn-lt"/>
          <a:ea typeface="+mn-ea"/>
          <a:cs typeface="+mn-cs"/>
        </a:defRPr>
      </a:lvl5pPr>
      <a:lvl6pPr marL="2286114" algn="l" defTabSz="457223" rtl="0" eaLnBrk="1" latinLnBrk="0" hangingPunct="1">
        <a:defRPr sz="1800" kern="1200">
          <a:solidFill>
            <a:schemeClr val="tx1"/>
          </a:solidFill>
          <a:latin typeface="+mn-lt"/>
          <a:ea typeface="+mn-ea"/>
          <a:cs typeface="+mn-cs"/>
        </a:defRPr>
      </a:lvl6pPr>
      <a:lvl7pPr marL="2743337" algn="l" defTabSz="457223" rtl="0" eaLnBrk="1" latinLnBrk="0" hangingPunct="1">
        <a:defRPr sz="1800" kern="1200">
          <a:solidFill>
            <a:schemeClr val="tx1"/>
          </a:solidFill>
          <a:latin typeface="+mn-lt"/>
          <a:ea typeface="+mn-ea"/>
          <a:cs typeface="+mn-cs"/>
        </a:defRPr>
      </a:lvl7pPr>
      <a:lvl8pPr marL="3200560" algn="l" defTabSz="457223" rtl="0" eaLnBrk="1" latinLnBrk="0" hangingPunct="1">
        <a:defRPr sz="1800" kern="1200">
          <a:solidFill>
            <a:schemeClr val="tx1"/>
          </a:solidFill>
          <a:latin typeface="+mn-lt"/>
          <a:ea typeface="+mn-ea"/>
          <a:cs typeface="+mn-cs"/>
        </a:defRPr>
      </a:lvl8pPr>
      <a:lvl9pPr marL="3657783" algn="l" defTabSz="45722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4">
            <a:extLst>
              <a:ext uri="{FF2B5EF4-FFF2-40B4-BE49-F238E27FC236}">
                <a16:creationId xmlns:a16="http://schemas.microsoft.com/office/drawing/2014/main" id="{D8642F78-B96E-42AC-95BC-3FAE07DBE3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7340263" cy="1815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8" descr="cdha-logo.png">
            <a:extLst>
              <a:ext uri="{FF2B5EF4-FFF2-40B4-BE49-F238E27FC236}">
                <a16:creationId xmlns:a16="http://schemas.microsoft.com/office/drawing/2014/main" id="{6E265B26-637D-41FA-BBC4-B84E89A8A2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7061" y="347698"/>
            <a:ext cx="459471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805474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4" r:id="rId3"/>
    <p:sldLayoutId id="2147483735" r:id="rId4"/>
    <p:sldLayoutId id="2147483736" r:id="rId5"/>
    <p:sldLayoutId id="2147483737" r:id="rId6"/>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4">
            <a:extLst>
              <a:ext uri="{FF2B5EF4-FFF2-40B4-BE49-F238E27FC236}">
                <a16:creationId xmlns:a16="http://schemas.microsoft.com/office/drawing/2014/main" id="{062CD67D-947B-4C3A-B4DA-41074BF39B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340263" cy="183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8" descr="cdha-logo.png">
            <a:extLst>
              <a:ext uri="{FF2B5EF4-FFF2-40B4-BE49-F238E27FC236}">
                <a16:creationId xmlns:a16="http://schemas.microsoft.com/office/drawing/2014/main" id="{60B35395-DF80-4FF2-AB77-010CE63D85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4587" y="347698"/>
            <a:ext cx="4594719"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640038"/>
      </p:ext>
    </p:extLst>
  </p:cSld>
  <p:clrMap bg1="lt1" tx1="dk1" bg2="lt2" tx2="dk2" accent1="accent1" accent2="accent2" accent3="accent3" accent4="accent4" accent5="accent5" accent6="accent6" hlink="hlink" folHlink="folHlink"/>
  <p:sldLayoutIdLst>
    <p:sldLayoutId id="2147483732" r:id="rId1"/>
    <p:sldLayoutId id="2147483733" r:id="rId2"/>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Shape, arrow&#10;&#10;Description automatically generated">
            <a:extLst>
              <a:ext uri="{FF2B5EF4-FFF2-40B4-BE49-F238E27FC236}">
                <a16:creationId xmlns:a16="http://schemas.microsoft.com/office/drawing/2014/main" id="{A418F3EA-A5C5-A89B-7EB7-F0915DB25E25}"/>
              </a:ext>
            </a:extLst>
          </p:cNvPr>
          <p:cNvPicPr>
            <a:picLocks noChangeAspect="1"/>
          </p:cNvPicPr>
          <p:nvPr userDrawn="1"/>
        </p:nvPicPr>
        <p:blipFill>
          <a:blip r:embed="rId6"/>
          <a:stretch>
            <a:fillRect/>
          </a:stretch>
        </p:blipFill>
        <p:spPr>
          <a:xfrm flipH="1">
            <a:off x="0" y="0"/>
            <a:ext cx="17340263" cy="9753600"/>
          </a:xfrm>
          <a:prstGeom prst="rect">
            <a:avLst/>
          </a:prstGeom>
        </p:spPr>
      </p:pic>
      <p:pic>
        <p:nvPicPr>
          <p:cNvPr id="3" name="Picture 8" descr="cdha-logo.png">
            <a:extLst>
              <a:ext uri="{FF2B5EF4-FFF2-40B4-BE49-F238E27FC236}">
                <a16:creationId xmlns:a16="http://schemas.microsoft.com/office/drawing/2014/main" id="{0259B293-7E58-6D3D-CF46-6ACB2C59263A}"/>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450828" y="1224786"/>
            <a:ext cx="7398775" cy="167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653438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Lst>
  <p:txStyles>
    <p:titleStyle>
      <a:lvl1pPr algn="l" rtl="0" fontAlgn="base">
        <a:lnSpc>
          <a:spcPct val="90000"/>
        </a:lnSpc>
        <a:spcBef>
          <a:spcPct val="0"/>
        </a:spcBef>
        <a:spcAft>
          <a:spcPct val="0"/>
        </a:spcAft>
        <a:defRPr sz="6258" kern="1200">
          <a:solidFill>
            <a:schemeClr val="tx1"/>
          </a:solidFill>
          <a:latin typeface="+mj-lt"/>
          <a:ea typeface="+mj-ea"/>
          <a:cs typeface="+mj-cs"/>
        </a:defRPr>
      </a:lvl1pPr>
      <a:lvl2pPr algn="l" rtl="0" fontAlgn="base">
        <a:lnSpc>
          <a:spcPct val="90000"/>
        </a:lnSpc>
        <a:spcBef>
          <a:spcPct val="0"/>
        </a:spcBef>
        <a:spcAft>
          <a:spcPct val="0"/>
        </a:spcAft>
        <a:defRPr sz="6258">
          <a:solidFill>
            <a:schemeClr val="tx1"/>
          </a:solidFill>
          <a:latin typeface="Calibri Light" panose="020F0302020204030204" pitchFamily="34" charset="0"/>
        </a:defRPr>
      </a:lvl2pPr>
      <a:lvl3pPr algn="l" rtl="0" fontAlgn="base">
        <a:lnSpc>
          <a:spcPct val="90000"/>
        </a:lnSpc>
        <a:spcBef>
          <a:spcPct val="0"/>
        </a:spcBef>
        <a:spcAft>
          <a:spcPct val="0"/>
        </a:spcAft>
        <a:defRPr sz="6258">
          <a:solidFill>
            <a:schemeClr val="tx1"/>
          </a:solidFill>
          <a:latin typeface="Calibri Light" panose="020F0302020204030204" pitchFamily="34" charset="0"/>
        </a:defRPr>
      </a:lvl3pPr>
      <a:lvl4pPr algn="l" rtl="0" fontAlgn="base">
        <a:lnSpc>
          <a:spcPct val="90000"/>
        </a:lnSpc>
        <a:spcBef>
          <a:spcPct val="0"/>
        </a:spcBef>
        <a:spcAft>
          <a:spcPct val="0"/>
        </a:spcAft>
        <a:defRPr sz="6258">
          <a:solidFill>
            <a:schemeClr val="tx1"/>
          </a:solidFill>
          <a:latin typeface="Calibri Light" panose="020F0302020204030204" pitchFamily="34" charset="0"/>
        </a:defRPr>
      </a:lvl4pPr>
      <a:lvl5pPr algn="l" rtl="0" fontAlgn="base">
        <a:lnSpc>
          <a:spcPct val="90000"/>
        </a:lnSpc>
        <a:spcBef>
          <a:spcPct val="0"/>
        </a:spcBef>
        <a:spcAft>
          <a:spcPct val="0"/>
        </a:spcAft>
        <a:defRPr sz="6258">
          <a:solidFill>
            <a:schemeClr val="tx1"/>
          </a:solidFill>
          <a:latin typeface="Calibri Light" panose="020F0302020204030204" pitchFamily="34" charset="0"/>
        </a:defRPr>
      </a:lvl5pPr>
      <a:lvl6pPr marL="650230" algn="l" rtl="0" fontAlgn="base">
        <a:lnSpc>
          <a:spcPct val="90000"/>
        </a:lnSpc>
        <a:spcBef>
          <a:spcPct val="0"/>
        </a:spcBef>
        <a:spcAft>
          <a:spcPct val="0"/>
        </a:spcAft>
        <a:defRPr sz="6258">
          <a:solidFill>
            <a:schemeClr val="tx1"/>
          </a:solidFill>
          <a:latin typeface="Calibri Light" panose="020F0302020204030204" pitchFamily="34" charset="0"/>
        </a:defRPr>
      </a:lvl6pPr>
      <a:lvl7pPr marL="1300460" algn="l" rtl="0" fontAlgn="base">
        <a:lnSpc>
          <a:spcPct val="90000"/>
        </a:lnSpc>
        <a:spcBef>
          <a:spcPct val="0"/>
        </a:spcBef>
        <a:spcAft>
          <a:spcPct val="0"/>
        </a:spcAft>
        <a:defRPr sz="6258">
          <a:solidFill>
            <a:schemeClr val="tx1"/>
          </a:solidFill>
          <a:latin typeface="Calibri Light" panose="020F0302020204030204" pitchFamily="34" charset="0"/>
        </a:defRPr>
      </a:lvl7pPr>
      <a:lvl8pPr marL="1950690" algn="l" rtl="0" fontAlgn="base">
        <a:lnSpc>
          <a:spcPct val="90000"/>
        </a:lnSpc>
        <a:spcBef>
          <a:spcPct val="0"/>
        </a:spcBef>
        <a:spcAft>
          <a:spcPct val="0"/>
        </a:spcAft>
        <a:defRPr sz="6258">
          <a:solidFill>
            <a:schemeClr val="tx1"/>
          </a:solidFill>
          <a:latin typeface="Calibri Light" panose="020F0302020204030204" pitchFamily="34" charset="0"/>
        </a:defRPr>
      </a:lvl8pPr>
      <a:lvl9pPr marL="2600919" algn="l" rtl="0" fontAlgn="base">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fontAlgn="base">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fontAlgn="base">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fontAlgn="base">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fontAlgn="base">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fontAlgn="base">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591094" y="843900"/>
            <a:ext cx="16158076" cy="1085867"/>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93" name="Google Shape;93;p14"/>
          <p:cNvSpPr txBox="1">
            <a:spLocks noGrp="1"/>
          </p:cNvSpPr>
          <p:nvPr>
            <p:ph type="body" idx="1"/>
          </p:nvPr>
        </p:nvSpPr>
        <p:spPr>
          <a:xfrm>
            <a:off x="591094" y="2185433"/>
            <a:ext cx="16158076" cy="6478507"/>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94" name="Google Shape;94;p14"/>
          <p:cNvSpPr txBox="1">
            <a:spLocks noGrp="1"/>
          </p:cNvSpPr>
          <p:nvPr>
            <p:ph type="sldNum" idx="12"/>
          </p:nvPr>
        </p:nvSpPr>
        <p:spPr>
          <a:xfrm>
            <a:off x="16066782" y="8842840"/>
            <a:ext cx="1040530" cy="746240"/>
          </a:xfrm>
          <a:prstGeom prst="rect">
            <a:avLst/>
          </a:prstGeom>
          <a:noFill/>
          <a:ln>
            <a:noFill/>
          </a:ln>
        </p:spPr>
        <p:txBody>
          <a:bodyPr spcFirstLastPara="1" wrap="square" lIns="91425" tIns="91425" rIns="91425" bIns="91425" anchor="ctr" anchorCtr="0">
            <a:normAutofit/>
          </a:bodyPr>
          <a:lstStyle>
            <a:lvl1pPr lvl="0" algn="r" rtl="0">
              <a:buNone/>
              <a:defRPr sz="1422">
                <a:solidFill>
                  <a:schemeClr val="dk2"/>
                </a:solidFill>
              </a:defRPr>
            </a:lvl1pPr>
            <a:lvl2pPr lvl="1" algn="r" rtl="0">
              <a:buNone/>
              <a:defRPr sz="1422">
                <a:solidFill>
                  <a:schemeClr val="dk2"/>
                </a:solidFill>
              </a:defRPr>
            </a:lvl2pPr>
            <a:lvl3pPr lvl="2" algn="r" rtl="0">
              <a:buNone/>
              <a:defRPr sz="1422">
                <a:solidFill>
                  <a:schemeClr val="dk2"/>
                </a:solidFill>
              </a:defRPr>
            </a:lvl3pPr>
            <a:lvl4pPr lvl="3" algn="r" rtl="0">
              <a:buNone/>
              <a:defRPr sz="1422">
                <a:solidFill>
                  <a:schemeClr val="dk2"/>
                </a:solidFill>
              </a:defRPr>
            </a:lvl4pPr>
            <a:lvl5pPr lvl="4" algn="r" rtl="0">
              <a:buNone/>
              <a:defRPr sz="1422">
                <a:solidFill>
                  <a:schemeClr val="dk2"/>
                </a:solidFill>
              </a:defRPr>
            </a:lvl5pPr>
            <a:lvl6pPr lvl="5" algn="r" rtl="0">
              <a:buNone/>
              <a:defRPr sz="1422">
                <a:solidFill>
                  <a:schemeClr val="dk2"/>
                </a:solidFill>
              </a:defRPr>
            </a:lvl6pPr>
            <a:lvl7pPr lvl="6" algn="r" rtl="0">
              <a:buNone/>
              <a:defRPr sz="1422">
                <a:solidFill>
                  <a:schemeClr val="dk2"/>
                </a:solidFill>
              </a:defRPr>
            </a:lvl7pPr>
            <a:lvl8pPr lvl="7" algn="r" rtl="0">
              <a:buNone/>
              <a:defRPr sz="1422">
                <a:solidFill>
                  <a:schemeClr val="dk2"/>
                </a:solidFill>
              </a:defRPr>
            </a:lvl8pPr>
            <a:lvl9pPr lvl="8" algn="r" rtl="0">
              <a:buNone/>
              <a:defRPr sz="1422">
                <a:solidFill>
                  <a:schemeClr val="dk2"/>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9126000"/>
      </p:ext>
    </p:extLst>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 id="2147483782" r:id="rId26"/>
    <p:sldLayoutId id="2147483783" r:id="rId27"/>
    <p:sldLayoutId id="2147483784" r:id="rId28"/>
    <p:sldLayoutId id="2147483785" r:id="rId29"/>
    <p:sldLayoutId id="2147483786" r:id="rId30"/>
    <p:sldLayoutId id="2147483787" r:id="rId31"/>
    <p:sldLayoutId id="2147483788" r:id="rId32"/>
    <p:sldLayoutId id="2147483789" r:id="rId33"/>
    <p:sldLayoutId id="2147483790" r:id="rId34"/>
    <p:sldLayoutId id="2147483791" r:id="rId35"/>
    <p:sldLayoutId id="2147483792" r:id="rId36"/>
    <p:sldLayoutId id="2147483793" r:id="rId37"/>
    <p:sldLayoutId id="2147483794" r:id="rId38"/>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67013" y="390596"/>
            <a:ext cx="15606237" cy="16256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67013" y="2275842"/>
            <a:ext cx="15606237" cy="6436925"/>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867013" y="9040144"/>
            <a:ext cx="4046061" cy="519289"/>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707"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256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56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56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56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56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56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56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56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5924590" y="9040144"/>
            <a:ext cx="5491083" cy="519289"/>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707"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256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56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56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56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56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56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56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56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12427189" y="9040144"/>
            <a:ext cx="4046061" cy="519289"/>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707" b="0" i="0" u="none" strike="noStrike" cap="none">
                <a:solidFill>
                  <a:srgbClr val="888888"/>
                </a:solidFill>
                <a:latin typeface="Arial"/>
                <a:ea typeface="Arial"/>
                <a:cs typeface="Arial"/>
                <a:sym typeface="Arial"/>
              </a:defRPr>
            </a:lvl1pPr>
            <a:lvl2pPr marL="0" marR="0" lvl="1" indent="0" algn="r" rtl="0">
              <a:spcBef>
                <a:spcPts val="0"/>
              </a:spcBef>
              <a:buNone/>
              <a:defRPr sz="1707" b="0" i="0" u="none" strike="noStrike" cap="none">
                <a:solidFill>
                  <a:srgbClr val="888888"/>
                </a:solidFill>
                <a:latin typeface="Arial"/>
                <a:ea typeface="Arial"/>
                <a:cs typeface="Arial"/>
                <a:sym typeface="Arial"/>
              </a:defRPr>
            </a:lvl2pPr>
            <a:lvl3pPr marL="0" marR="0" lvl="2" indent="0" algn="r" rtl="0">
              <a:spcBef>
                <a:spcPts val="0"/>
              </a:spcBef>
              <a:buNone/>
              <a:defRPr sz="1707" b="0" i="0" u="none" strike="noStrike" cap="none">
                <a:solidFill>
                  <a:srgbClr val="888888"/>
                </a:solidFill>
                <a:latin typeface="Arial"/>
                <a:ea typeface="Arial"/>
                <a:cs typeface="Arial"/>
                <a:sym typeface="Arial"/>
              </a:defRPr>
            </a:lvl3pPr>
            <a:lvl4pPr marL="0" marR="0" lvl="3" indent="0" algn="r" rtl="0">
              <a:spcBef>
                <a:spcPts val="0"/>
              </a:spcBef>
              <a:buNone/>
              <a:defRPr sz="1707" b="0" i="0" u="none" strike="noStrike" cap="none">
                <a:solidFill>
                  <a:srgbClr val="888888"/>
                </a:solidFill>
                <a:latin typeface="Arial"/>
                <a:ea typeface="Arial"/>
                <a:cs typeface="Arial"/>
                <a:sym typeface="Arial"/>
              </a:defRPr>
            </a:lvl4pPr>
            <a:lvl5pPr marL="0" marR="0" lvl="4" indent="0" algn="r" rtl="0">
              <a:spcBef>
                <a:spcPts val="0"/>
              </a:spcBef>
              <a:buNone/>
              <a:defRPr sz="1707" b="0" i="0" u="none" strike="noStrike" cap="none">
                <a:solidFill>
                  <a:srgbClr val="888888"/>
                </a:solidFill>
                <a:latin typeface="Arial"/>
                <a:ea typeface="Arial"/>
                <a:cs typeface="Arial"/>
                <a:sym typeface="Arial"/>
              </a:defRPr>
            </a:lvl5pPr>
            <a:lvl6pPr marL="0" marR="0" lvl="5" indent="0" algn="r" rtl="0">
              <a:spcBef>
                <a:spcPts val="0"/>
              </a:spcBef>
              <a:buNone/>
              <a:defRPr sz="1707" b="0" i="0" u="none" strike="noStrike" cap="none">
                <a:solidFill>
                  <a:srgbClr val="888888"/>
                </a:solidFill>
                <a:latin typeface="Arial"/>
                <a:ea typeface="Arial"/>
                <a:cs typeface="Arial"/>
                <a:sym typeface="Arial"/>
              </a:defRPr>
            </a:lvl6pPr>
            <a:lvl7pPr marL="0" marR="0" lvl="6" indent="0" algn="r" rtl="0">
              <a:spcBef>
                <a:spcPts val="0"/>
              </a:spcBef>
              <a:buNone/>
              <a:defRPr sz="1707" b="0" i="0" u="none" strike="noStrike" cap="none">
                <a:solidFill>
                  <a:srgbClr val="888888"/>
                </a:solidFill>
                <a:latin typeface="Arial"/>
                <a:ea typeface="Arial"/>
                <a:cs typeface="Arial"/>
                <a:sym typeface="Arial"/>
              </a:defRPr>
            </a:lvl7pPr>
            <a:lvl8pPr marL="0" marR="0" lvl="7" indent="0" algn="r" rtl="0">
              <a:spcBef>
                <a:spcPts val="0"/>
              </a:spcBef>
              <a:buNone/>
              <a:defRPr sz="1707" b="0" i="0" u="none" strike="noStrike" cap="none">
                <a:solidFill>
                  <a:srgbClr val="888888"/>
                </a:solidFill>
                <a:latin typeface="Arial"/>
                <a:ea typeface="Arial"/>
                <a:cs typeface="Arial"/>
                <a:sym typeface="Arial"/>
              </a:defRPr>
            </a:lvl8pPr>
            <a:lvl9pPr marL="0" marR="0" lvl="8" indent="0" algn="r" rtl="0">
              <a:spcBef>
                <a:spcPts val="0"/>
              </a:spcBef>
              <a:buNone/>
              <a:defRPr sz="1707"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28978976"/>
      </p:ext>
    </p:extLst>
  </p:cSld>
  <p:clrMap bg1="lt1" tx1="dk1" bg2="dk2"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7"/>
        <p:cNvGrpSpPr/>
        <p:nvPr/>
      </p:nvGrpSpPr>
      <p:grpSpPr>
        <a:xfrm>
          <a:off x="0" y="0"/>
          <a:ext cx="0" cy="0"/>
          <a:chOff x="0" y="0"/>
          <a:chExt cx="0" cy="0"/>
        </a:xfrm>
      </p:grpSpPr>
      <p:sp>
        <p:nvSpPr>
          <p:cNvPr id="418" name="Google Shape;418;p53"/>
          <p:cNvSpPr txBox="1">
            <a:spLocks noGrp="1"/>
          </p:cNvSpPr>
          <p:nvPr>
            <p:ph type="title"/>
          </p:nvPr>
        </p:nvSpPr>
        <p:spPr>
          <a:xfrm>
            <a:off x="867013" y="390596"/>
            <a:ext cx="15606237" cy="16256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19" name="Google Shape;419;p53"/>
          <p:cNvSpPr txBox="1">
            <a:spLocks noGrp="1"/>
          </p:cNvSpPr>
          <p:nvPr>
            <p:ph type="body" idx="1"/>
          </p:nvPr>
        </p:nvSpPr>
        <p:spPr>
          <a:xfrm>
            <a:off x="867013" y="2275840"/>
            <a:ext cx="15606237" cy="643712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20" name="Google Shape;420;p53"/>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707"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256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56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56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56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56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56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56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560" b="0" i="0" u="none" strike="noStrike" cap="none">
                <a:solidFill>
                  <a:schemeClr val="dk1"/>
                </a:solidFill>
                <a:latin typeface="Arial"/>
                <a:ea typeface="Arial"/>
                <a:cs typeface="Arial"/>
                <a:sym typeface="Arial"/>
              </a:defRPr>
            </a:lvl9pPr>
          </a:lstStyle>
          <a:p>
            <a:endParaRPr/>
          </a:p>
        </p:txBody>
      </p:sp>
      <p:sp>
        <p:nvSpPr>
          <p:cNvPr id="421" name="Google Shape;421;p53"/>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707"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256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56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56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56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56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56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56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560" b="0" i="0" u="none" strike="noStrike" cap="none">
                <a:solidFill>
                  <a:schemeClr val="dk1"/>
                </a:solidFill>
                <a:latin typeface="Arial"/>
                <a:ea typeface="Arial"/>
                <a:cs typeface="Arial"/>
                <a:sym typeface="Arial"/>
              </a:defRPr>
            </a:lvl9pPr>
          </a:lstStyle>
          <a:p>
            <a:endParaRPr/>
          </a:p>
        </p:txBody>
      </p:sp>
      <p:sp>
        <p:nvSpPr>
          <p:cNvPr id="422" name="Google Shape;422;p53"/>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707" b="0" i="0" u="none" strike="noStrike" cap="none">
                <a:solidFill>
                  <a:srgbClr val="888888"/>
                </a:solidFill>
                <a:latin typeface="Arial"/>
                <a:ea typeface="Arial"/>
                <a:cs typeface="Arial"/>
                <a:sym typeface="Arial"/>
              </a:defRPr>
            </a:lvl1pPr>
            <a:lvl2pPr marL="0" marR="0" lvl="1" indent="0" algn="r" rtl="0">
              <a:spcBef>
                <a:spcPts val="0"/>
              </a:spcBef>
              <a:buNone/>
              <a:defRPr sz="1707" b="0" i="0" u="none" strike="noStrike" cap="none">
                <a:solidFill>
                  <a:srgbClr val="888888"/>
                </a:solidFill>
                <a:latin typeface="Arial"/>
                <a:ea typeface="Arial"/>
                <a:cs typeface="Arial"/>
                <a:sym typeface="Arial"/>
              </a:defRPr>
            </a:lvl2pPr>
            <a:lvl3pPr marL="0" marR="0" lvl="2" indent="0" algn="r" rtl="0">
              <a:spcBef>
                <a:spcPts val="0"/>
              </a:spcBef>
              <a:buNone/>
              <a:defRPr sz="1707" b="0" i="0" u="none" strike="noStrike" cap="none">
                <a:solidFill>
                  <a:srgbClr val="888888"/>
                </a:solidFill>
                <a:latin typeface="Arial"/>
                <a:ea typeface="Arial"/>
                <a:cs typeface="Arial"/>
                <a:sym typeface="Arial"/>
              </a:defRPr>
            </a:lvl3pPr>
            <a:lvl4pPr marL="0" marR="0" lvl="3" indent="0" algn="r" rtl="0">
              <a:spcBef>
                <a:spcPts val="0"/>
              </a:spcBef>
              <a:buNone/>
              <a:defRPr sz="1707" b="0" i="0" u="none" strike="noStrike" cap="none">
                <a:solidFill>
                  <a:srgbClr val="888888"/>
                </a:solidFill>
                <a:latin typeface="Arial"/>
                <a:ea typeface="Arial"/>
                <a:cs typeface="Arial"/>
                <a:sym typeface="Arial"/>
              </a:defRPr>
            </a:lvl4pPr>
            <a:lvl5pPr marL="0" marR="0" lvl="4" indent="0" algn="r" rtl="0">
              <a:spcBef>
                <a:spcPts val="0"/>
              </a:spcBef>
              <a:buNone/>
              <a:defRPr sz="1707" b="0" i="0" u="none" strike="noStrike" cap="none">
                <a:solidFill>
                  <a:srgbClr val="888888"/>
                </a:solidFill>
                <a:latin typeface="Arial"/>
                <a:ea typeface="Arial"/>
                <a:cs typeface="Arial"/>
                <a:sym typeface="Arial"/>
              </a:defRPr>
            </a:lvl5pPr>
            <a:lvl6pPr marL="0" marR="0" lvl="5" indent="0" algn="r" rtl="0">
              <a:spcBef>
                <a:spcPts val="0"/>
              </a:spcBef>
              <a:buNone/>
              <a:defRPr sz="1707" b="0" i="0" u="none" strike="noStrike" cap="none">
                <a:solidFill>
                  <a:srgbClr val="888888"/>
                </a:solidFill>
                <a:latin typeface="Arial"/>
                <a:ea typeface="Arial"/>
                <a:cs typeface="Arial"/>
                <a:sym typeface="Arial"/>
              </a:defRPr>
            </a:lvl6pPr>
            <a:lvl7pPr marL="0" marR="0" lvl="6" indent="0" algn="r" rtl="0">
              <a:spcBef>
                <a:spcPts val="0"/>
              </a:spcBef>
              <a:buNone/>
              <a:defRPr sz="1707" b="0" i="0" u="none" strike="noStrike" cap="none">
                <a:solidFill>
                  <a:srgbClr val="888888"/>
                </a:solidFill>
                <a:latin typeface="Arial"/>
                <a:ea typeface="Arial"/>
                <a:cs typeface="Arial"/>
                <a:sym typeface="Arial"/>
              </a:defRPr>
            </a:lvl7pPr>
            <a:lvl8pPr marL="0" marR="0" lvl="7" indent="0" algn="r" rtl="0">
              <a:spcBef>
                <a:spcPts val="0"/>
              </a:spcBef>
              <a:buNone/>
              <a:defRPr sz="1707" b="0" i="0" u="none" strike="noStrike" cap="none">
                <a:solidFill>
                  <a:srgbClr val="888888"/>
                </a:solidFill>
                <a:latin typeface="Arial"/>
                <a:ea typeface="Arial"/>
                <a:cs typeface="Arial"/>
                <a:sym typeface="Arial"/>
              </a:defRPr>
            </a:lvl8pPr>
            <a:lvl9pPr marL="0" marR="0" lvl="8" indent="0" algn="r" rtl="0">
              <a:spcBef>
                <a:spcPts val="0"/>
              </a:spcBef>
              <a:buNone/>
              <a:defRPr sz="1707"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14162685"/>
      </p:ext>
    </p:extLst>
  </p:cSld>
  <p:clrMap bg1="lt1" tx1="dk1" bg2="dk2"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C08BE5-CCAD-ED4E-8E6A-11CEEB049031}"/>
              </a:ext>
            </a:extLst>
          </p:cNvPr>
          <p:cNvPicPr>
            <a:picLocks noChangeAspect="1"/>
          </p:cNvPicPr>
          <p:nvPr/>
        </p:nvPicPr>
        <p:blipFill>
          <a:blip r:embed="rId4"/>
          <a:stretch>
            <a:fillRect/>
          </a:stretch>
        </p:blipFill>
        <p:spPr>
          <a:xfrm>
            <a:off x="0" y="0"/>
            <a:ext cx="17340263" cy="9753600"/>
          </a:xfrm>
          <a:prstGeom prst="rect">
            <a:avLst/>
          </a:prstGeom>
        </p:spPr>
      </p:pic>
      <p:pic>
        <p:nvPicPr>
          <p:cNvPr id="6" name="Picture 8" descr="cdha-logo.png">
            <a:extLst>
              <a:ext uri="{FF2B5EF4-FFF2-40B4-BE49-F238E27FC236}">
                <a16:creationId xmlns:a16="http://schemas.microsoft.com/office/drawing/2014/main" id="{A909BBC3-7913-FF49-9FE7-07EDB16FF9D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2206" y="471538"/>
            <a:ext cx="5588188" cy="948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a:extLst>
              <a:ext uri="{FF2B5EF4-FFF2-40B4-BE49-F238E27FC236}">
                <a16:creationId xmlns:a16="http://schemas.microsoft.com/office/drawing/2014/main" id="{F15FF953-6A11-4E43-90C7-A8E625D77B47}"/>
              </a:ext>
            </a:extLst>
          </p:cNvPr>
          <p:cNvSpPr/>
          <p:nvPr userDrawn="1"/>
        </p:nvSpPr>
        <p:spPr>
          <a:xfrm>
            <a:off x="2" y="0"/>
            <a:ext cx="5213510" cy="1276350"/>
          </a:xfrm>
          <a:prstGeom prst="rect">
            <a:avLst/>
          </a:prstGeom>
          <a:solidFill>
            <a:srgbClr val="5E20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1">
              <a:sym typeface="Palatino" charset="0"/>
            </a:endParaRPr>
          </a:p>
        </p:txBody>
      </p:sp>
      <p:sp>
        <p:nvSpPr>
          <p:cNvPr id="5" name="Rectangle 4">
            <a:extLst>
              <a:ext uri="{FF2B5EF4-FFF2-40B4-BE49-F238E27FC236}">
                <a16:creationId xmlns:a16="http://schemas.microsoft.com/office/drawing/2014/main" id="{83EE363A-F35B-4DA3-B3C4-A30B754063A5}"/>
              </a:ext>
            </a:extLst>
          </p:cNvPr>
          <p:cNvSpPr/>
          <p:nvPr userDrawn="1"/>
        </p:nvSpPr>
        <p:spPr>
          <a:xfrm>
            <a:off x="5213512" y="0"/>
            <a:ext cx="12126753" cy="12763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1">
              <a:sym typeface="Palatino" charset="0"/>
            </a:endParaRPr>
          </a:p>
        </p:txBody>
      </p:sp>
      <p:pic>
        <p:nvPicPr>
          <p:cNvPr id="8" name="Picture 8" descr="cdha-logo.png">
            <a:extLst>
              <a:ext uri="{FF2B5EF4-FFF2-40B4-BE49-F238E27FC236}">
                <a16:creationId xmlns:a16="http://schemas.microsoft.com/office/drawing/2014/main" id="{3A413853-2BD2-4E76-9069-0CFC0E97E6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05899" y="287341"/>
            <a:ext cx="413186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423177"/>
      </p:ext>
    </p:extLst>
  </p:cSld>
  <p:clrMap bg1="lt1" tx1="dk1" bg2="lt2" tx2="dk2" accent1="accent1" accent2="accent2" accent3="accent3" accent4="accent4" accent5="accent5" accent6="accent6" hlink="hlink" folHlink="folHlink"/>
  <p:sldLayoutIdLst>
    <p:sldLayoutId id="2147483684" r:id="rId1"/>
    <p:sldLayoutId id="2147483685" r:id="rId2"/>
  </p:sldLayoutIdLst>
  <p:hf hdr="0" ftr="0" dt="0"/>
  <p:txStyles>
    <p:titleStyle>
      <a:lvl1pPr algn="l" defTabSz="1300525"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31" indent="-325131" algn="l" defTabSz="1300525" rtl="0" eaLnBrk="1" latinLnBrk="0" hangingPunct="1">
        <a:lnSpc>
          <a:spcPct val="90000"/>
        </a:lnSpc>
        <a:spcBef>
          <a:spcPts val="1422"/>
        </a:spcBef>
        <a:buFont typeface="Arial"/>
        <a:buChar char="•"/>
        <a:defRPr sz="3983" kern="1200">
          <a:solidFill>
            <a:schemeClr val="tx1"/>
          </a:solidFill>
          <a:latin typeface="+mn-lt"/>
          <a:ea typeface="+mn-ea"/>
          <a:cs typeface="+mn-cs"/>
        </a:defRPr>
      </a:lvl1pPr>
      <a:lvl2pPr marL="975394" indent="-325131" algn="l" defTabSz="1300525" rtl="0" eaLnBrk="1" latinLnBrk="0" hangingPunct="1">
        <a:lnSpc>
          <a:spcPct val="90000"/>
        </a:lnSpc>
        <a:spcBef>
          <a:spcPts val="711"/>
        </a:spcBef>
        <a:buFont typeface="Arial"/>
        <a:buChar char="•"/>
        <a:defRPr sz="3413" kern="1200">
          <a:solidFill>
            <a:schemeClr val="tx1"/>
          </a:solidFill>
          <a:latin typeface="+mn-lt"/>
          <a:ea typeface="+mn-ea"/>
          <a:cs typeface="+mn-cs"/>
        </a:defRPr>
      </a:lvl2pPr>
      <a:lvl3pPr marL="1625657" indent="-325131" algn="l" defTabSz="1300525" rtl="0" eaLnBrk="1" latinLnBrk="0" hangingPunct="1">
        <a:lnSpc>
          <a:spcPct val="90000"/>
        </a:lnSpc>
        <a:spcBef>
          <a:spcPts val="711"/>
        </a:spcBef>
        <a:buFont typeface="Arial"/>
        <a:buChar char="•"/>
        <a:defRPr sz="2844" kern="1200">
          <a:solidFill>
            <a:schemeClr val="tx1"/>
          </a:solidFill>
          <a:latin typeface="+mn-lt"/>
          <a:ea typeface="+mn-ea"/>
          <a:cs typeface="+mn-cs"/>
        </a:defRPr>
      </a:lvl3pPr>
      <a:lvl4pPr marL="2275918" indent="-325131" algn="l" defTabSz="1300525" rtl="0" eaLnBrk="1" latinLnBrk="0" hangingPunct="1">
        <a:lnSpc>
          <a:spcPct val="90000"/>
        </a:lnSpc>
        <a:spcBef>
          <a:spcPts val="711"/>
        </a:spcBef>
        <a:buFont typeface="Arial"/>
        <a:buChar char="•"/>
        <a:defRPr sz="2561" kern="1200">
          <a:solidFill>
            <a:schemeClr val="tx1"/>
          </a:solidFill>
          <a:latin typeface="+mn-lt"/>
          <a:ea typeface="+mn-ea"/>
          <a:cs typeface="+mn-cs"/>
        </a:defRPr>
      </a:lvl4pPr>
      <a:lvl5pPr marL="2926181" indent="-325131" algn="l" defTabSz="1300525" rtl="0" eaLnBrk="1" latinLnBrk="0" hangingPunct="1">
        <a:lnSpc>
          <a:spcPct val="90000"/>
        </a:lnSpc>
        <a:spcBef>
          <a:spcPts val="711"/>
        </a:spcBef>
        <a:buFont typeface="Arial"/>
        <a:buChar char="•"/>
        <a:defRPr sz="2561" kern="1200">
          <a:solidFill>
            <a:schemeClr val="tx1"/>
          </a:solidFill>
          <a:latin typeface="+mn-lt"/>
          <a:ea typeface="+mn-ea"/>
          <a:cs typeface="+mn-cs"/>
        </a:defRPr>
      </a:lvl5pPr>
      <a:lvl6pPr marL="3576443" indent="-325131" algn="l" defTabSz="1300525" rtl="0" eaLnBrk="1" latinLnBrk="0" hangingPunct="1">
        <a:lnSpc>
          <a:spcPct val="90000"/>
        </a:lnSpc>
        <a:spcBef>
          <a:spcPts val="711"/>
        </a:spcBef>
        <a:buFont typeface="Arial"/>
        <a:buChar char="•"/>
        <a:defRPr sz="2561" kern="1200">
          <a:solidFill>
            <a:schemeClr val="tx1"/>
          </a:solidFill>
          <a:latin typeface="+mn-lt"/>
          <a:ea typeface="+mn-ea"/>
          <a:cs typeface="+mn-cs"/>
        </a:defRPr>
      </a:lvl6pPr>
      <a:lvl7pPr marL="4226705" indent="-325131" algn="l" defTabSz="1300525" rtl="0" eaLnBrk="1" latinLnBrk="0" hangingPunct="1">
        <a:lnSpc>
          <a:spcPct val="90000"/>
        </a:lnSpc>
        <a:spcBef>
          <a:spcPts val="711"/>
        </a:spcBef>
        <a:buFont typeface="Arial"/>
        <a:buChar char="•"/>
        <a:defRPr sz="2561" kern="1200">
          <a:solidFill>
            <a:schemeClr val="tx1"/>
          </a:solidFill>
          <a:latin typeface="+mn-lt"/>
          <a:ea typeface="+mn-ea"/>
          <a:cs typeface="+mn-cs"/>
        </a:defRPr>
      </a:lvl7pPr>
      <a:lvl8pPr marL="4876968" indent="-325131" algn="l" defTabSz="1300525" rtl="0" eaLnBrk="1" latinLnBrk="0" hangingPunct="1">
        <a:lnSpc>
          <a:spcPct val="90000"/>
        </a:lnSpc>
        <a:spcBef>
          <a:spcPts val="711"/>
        </a:spcBef>
        <a:buFont typeface="Arial"/>
        <a:buChar char="•"/>
        <a:defRPr sz="2561" kern="1200">
          <a:solidFill>
            <a:schemeClr val="tx1"/>
          </a:solidFill>
          <a:latin typeface="+mn-lt"/>
          <a:ea typeface="+mn-ea"/>
          <a:cs typeface="+mn-cs"/>
        </a:defRPr>
      </a:lvl8pPr>
      <a:lvl9pPr marL="5527230" indent="-325131" algn="l" defTabSz="1300525" rtl="0" eaLnBrk="1" latinLnBrk="0" hangingPunct="1">
        <a:lnSpc>
          <a:spcPct val="90000"/>
        </a:lnSpc>
        <a:spcBef>
          <a:spcPts val="711"/>
        </a:spcBef>
        <a:buFont typeface="Arial"/>
        <a:buChar char="•"/>
        <a:defRPr sz="2561" kern="1200">
          <a:solidFill>
            <a:schemeClr val="tx1"/>
          </a:solidFill>
          <a:latin typeface="+mn-lt"/>
          <a:ea typeface="+mn-ea"/>
          <a:cs typeface="+mn-cs"/>
        </a:defRPr>
      </a:lvl9pPr>
    </p:bodyStyle>
    <p:otherStyle>
      <a:defPPr>
        <a:defRPr lang="en-US"/>
      </a:defPPr>
      <a:lvl1pPr marL="0" algn="l" defTabSz="1300525" rtl="0" eaLnBrk="1" latinLnBrk="0" hangingPunct="1">
        <a:defRPr sz="2561" kern="1200">
          <a:solidFill>
            <a:schemeClr val="tx1"/>
          </a:solidFill>
          <a:latin typeface="+mn-lt"/>
          <a:ea typeface="+mn-ea"/>
          <a:cs typeface="+mn-cs"/>
        </a:defRPr>
      </a:lvl1pPr>
      <a:lvl2pPr marL="650263" algn="l" defTabSz="1300525" rtl="0" eaLnBrk="1" latinLnBrk="0" hangingPunct="1">
        <a:defRPr sz="2561" kern="1200">
          <a:solidFill>
            <a:schemeClr val="tx1"/>
          </a:solidFill>
          <a:latin typeface="+mn-lt"/>
          <a:ea typeface="+mn-ea"/>
          <a:cs typeface="+mn-cs"/>
        </a:defRPr>
      </a:lvl2pPr>
      <a:lvl3pPr marL="1300525" algn="l" defTabSz="1300525" rtl="0" eaLnBrk="1" latinLnBrk="0" hangingPunct="1">
        <a:defRPr sz="2561" kern="1200">
          <a:solidFill>
            <a:schemeClr val="tx1"/>
          </a:solidFill>
          <a:latin typeface="+mn-lt"/>
          <a:ea typeface="+mn-ea"/>
          <a:cs typeface="+mn-cs"/>
        </a:defRPr>
      </a:lvl3pPr>
      <a:lvl4pPr marL="1950788" algn="l" defTabSz="1300525" rtl="0" eaLnBrk="1" latinLnBrk="0" hangingPunct="1">
        <a:defRPr sz="2561" kern="1200">
          <a:solidFill>
            <a:schemeClr val="tx1"/>
          </a:solidFill>
          <a:latin typeface="+mn-lt"/>
          <a:ea typeface="+mn-ea"/>
          <a:cs typeface="+mn-cs"/>
        </a:defRPr>
      </a:lvl4pPr>
      <a:lvl5pPr marL="2601049" algn="l" defTabSz="1300525" rtl="0" eaLnBrk="1" latinLnBrk="0" hangingPunct="1">
        <a:defRPr sz="2561" kern="1200">
          <a:solidFill>
            <a:schemeClr val="tx1"/>
          </a:solidFill>
          <a:latin typeface="+mn-lt"/>
          <a:ea typeface="+mn-ea"/>
          <a:cs typeface="+mn-cs"/>
        </a:defRPr>
      </a:lvl5pPr>
      <a:lvl6pPr marL="3251312" algn="l" defTabSz="1300525" rtl="0" eaLnBrk="1" latinLnBrk="0" hangingPunct="1">
        <a:defRPr sz="2561" kern="1200">
          <a:solidFill>
            <a:schemeClr val="tx1"/>
          </a:solidFill>
          <a:latin typeface="+mn-lt"/>
          <a:ea typeface="+mn-ea"/>
          <a:cs typeface="+mn-cs"/>
        </a:defRPr>
      </a:lvl6pPr>
      <a:lvl7pPr marL="3901574" algn="l" defTabSz="1300525" rtl="0" eaLnBrk="1" latinLnBrk="0" hangingPunct="1">
        <a:defRPr sz="2561" kern="1200">
          <a:solidFill>
            <a:schemeClr val="tx1"/>
          </a:solidFill>
          <a:latin typeface="+mn-lt"/>
          <a:ea typeface="+mn-ea"/>
          <a:cs typeface="+mn-cs"/>
        </a:defRPr>
      </a:lvl7pPr>
      <a:lvl8pPr marL="4551836" algn="l" defTabSz="1300525" rtl="0" eaLnBrk="1" latinLnBrk="0" hangingPunct="1">
        <a:defRPr sz="2561" kern="1200">
          <a:solidFill>
            <a:schemeClr val="tx1"/>
          </a:solidFill>
          <a:latin typeface="+mn-lt"/>
          <a:ea typeface="+mn-ea"/>
          <a:cs typeface="+mn-cs"/>
        </a:defRPr>
      </a:lvl8pPr>
      <a:lvl9pPr marL="5202099" algn="l" defTabSz="1300525" rtl="0" eaLnBrk="1" latinLnBrk="0" hangingPunct="1">
        <a:defRPr sz="256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215C93-64D2-AD42-9A99-9E0A5D1AB7C6}"/>
              </a:ext>
            </a:extLst>
          </p:cNvPr>
          <p:cNvPicPr>
            <a:picLocks noChangeAspect="1"/>
          </p:cNvPicPr>
          <p:nvPr/>
        </p:nvPicPr>
        <p:blipFill>
          <a:blip r:embed="rId3"/>
          <a:stretch>
            <a:fillRect/>
          </a:stretch>
        </p:blipFill>
        <p:spPr>
          <a:xfrm>
            <a:off x="0" y="0"/>
            <a:ext cx="17340263" cy="9753600"/>
          </a:xfrm>
          <a:prstGeom prst="rect">
            <a:avLst/>
          </a:prstGeom>
        </p:spPr>
      </p:pic>
    </p:spTree>
    <p:extLst>
      <p:ext uri="{BB962C8B-B14F-4D97-AF65-F5344CB8AC3E}">
        <p14:creationId xmlns:p14="http://schemas.microsoft.com/office/powerpoint/2010/main" val="3354960478"/>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1300525"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31" indent="-325131" algn="l" defTabSz="1300525" rtl="0" eaLnBrk="1" latinLnBrk="0" hangingPunct="1">
        <a:lnSpc>
          <a:spcPct val="90000"/>
        </a:lnSpc>
        <a:spcBef>
          <a:spcPts val="1422"/>
        </a:spcBef>
        <a:buFont typeface="Arial" panose="020B0604020202020204" pitchFamily="34" charset="0"/>
        <a:buChar char="•"/>
        <a:defRPr sz="3983" kern="1200">
          <a:solidFill>
            <a:schemeClr val="tx1"/>
          </a:solidFill>
          <a:latin typeface="+mn-lt"/>
          <a:ea typeface="+mn-ea"/>
          <a:cs typeface="+mn-cs"/>
        </a:defRPr>
      </a:lvl1pPr>
      <a:lvl2pPr marL="975394" indent="-325131" algn="l" defTabSz="1300525"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657" indent="-325131" algn="l" defTabSz="1300525"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918" indent="-325131" algn="l" defTabSz="1300525" rtl="0" eaLnBrk="1" latinLnBrk="0" hangingPunct="1">
        <a:lnSpc>
          <a:spcPct val="90000"/>
        </a:lnSpc>
        <a:spcBef>
          <a:spcPts val="711"/>
        </a:spcBef>
        <a:buFont typeface="Arial" panose="020B0604020202020204" pitchFamily="34" charset="0"/>
        <a:buChar char="•"/>
        <a:defRPr sz="2561" kern="1200">
          <a:solidFill>
            <a:schemeClr val="tx1"/>
          </a:solidFill>
          <a:latin typeface="+mn-lt"/>
          <a:ea typeface="+mn-ea"/>
          <a:cs typeface="+mn-cs"/>
        </a:defRPr>
      </a:lvl4pPr>
      <a:lvl5pPr marL="2926181" indent="-325131" algn="l" defTabSz="1300525" rtl="0" eaLnBrk="1" latinLnBrk="0" hangingPunct="1">
        <a:lnSpc>
          <a:spcPct val="90000"/>
        </a:lnSpc>
        <a:spcBef>
          <a:spcPts val="711"/>
        </a:spcBef>
        <a:buFont typeface="Arial" panose="020B0604020202020204" pitchFamily="34" charset="0"/>
        <a:buChar char="•"/>
        <a:defRPr sz="2561" kern="1200">
          <a:solidFill>
            <a:schemeClr val="tx1"/>
          </a:solidFill>
          <a:latin typeface="+mn-lt"/>
          <a:ea typeface="+mn-ea"/>
          <a:cs typeface="+mn-cs"/>
        </a:defRPr>
      </a:lvl5pPr>
      <a:lvl6pPr marL="3576443" indent="-325131" algn="l" defTabSz="1300525" rtl="0" eaLnBrk="1" latinLnBrk="0" hangingPunct="1">
        <a:lnSpc>
          <a:spcPct val="90000"/>
        </a:lnSpc>
        <a:spcBef>
          <a:spcPts val="711"/>
        </a:spcBef>
        <a:buFont typeface="Arial" panose="020B0604020202020204" pitchFamily="34" charset="0"/>
        <a:buChar char="•"/>
        <a:defRPr sz="2561" kern="1200">
          <a:solidFill>
            <a:schemeClr val="tx1"/>
          </a:solidFill>
          <a:latin typeface="+mn-lt"/>
          <a:ea typeface="+mn-ea"/>
          <a:cs typeface="+mn-cs"/>
        </a:defRPr>
      </a:lvl6pPr>
      <a:lvl7pPr marL="4226705" indent="-325131" algn="l" defTabSz="1300525" rtl="0" eaLnBrk="1" latinLnBrk="0" hangingPunct="1">
        <a:lnSpc>
          <a:spcPct val="90000"/>
        </a:lnSpc>
        <a:spcBef>
          <a:spcPts val="711"/>
        </a:spcBef>
        <a:buFont typeface="Arial" panose="020B0604020202020204" pitchFamily="34" charset="0"/>
        <a:buChar char="•"/>
        <a:defRPr sz="2561" kern="1200">
          <a:solidFill>
            <a:schemeClr val="tx1"/>
          </a:solidFill>
          <a:latin typeface="+mn-lt"/>
          <a:ea typeface="+mn-ea"/>
          <a:cs typeface="+mn-cs"/>
        </a:defRPr>
      </a:lvl7pPr>
      <a:lvl8pPr marL="4876968" indent="-325131" algn="l" defTabSz="1300525" rtl="0" eaLnBrk="1" latinLnBrk="0" hangingPunct="1">
        <a:lnSpc>
          <a:spcPct val="90000"/>
        </a:lnSpc>
        <a:spcBef>
          <a:spcPts val="711"/>
        </a:spcBef>
        <a:buFont typeface="Arial" panose="020B0604020202020204" pitchFamily="34" charset="0"/>
        <a:buChar char="•"/>
        <a:defRPr sz="2561" kern="1200">
          <a:solidFill>
            <a:schemeClr val="tx1"/>
          </a:solidFill>
          <a:latin typeface="+mn-lt"/>
          <a:ea typeface="+mn-ea"/>
          <a:cs typeface="+mn-cs"/>
        </a:defRPr>
      </a:lvl8pPr>
      <a:lvl9pPr marL="5527230" indent="-325131" algn="l" defTabSz="1300525" rtl="0" eaLnBrk="1" latinLnBrk="0" hangingPunct="1">
        <a:lnSpc>
          <a:spcPct val="90000"/>
        </a:lnSpc>
        <a:spcBef>
          <a:spcPts val="711"/>
        </a:spcBef>
        <a:buFont typeface="Arial" panose="020B0604020202020204" pitchFamily="34" charset="0"/>
        <a:buChar char="•"/>
        <a:defRPr sz="2561" kern="1200">
          <a:solidFill>
            <a:schemeClr val="tx1"/>
          </a:solidFill>
          <a:latin typeface="+mn-lt"/>
          <a:ea typeface="+mn-ea"/>
          <a:cs typeface="+mn-cs"/>
        </a:defRPr>
      </a:lvl9pPr>
    </p:bodyStyle>
    <p:otherStyle>
      <a:defPPr>
        <a:defRPr lang="en-US"/>
      </a:defPPr>
      <a:lvl1pPr marL="0" algn="l" defTabSz="1300525" rtl="0" eaLnBrk="1" latinLnBrk="0" hangingPunct="1">
        <a:defRPr sz="2561" kern="1200">
          <a:solidFill>
            <a:schemeClr val="tx1"/>
          </a:solidFill>
          <a:latin typeface="+mn-lt"/>
          <a:ea typeface="+mn-ea"/>
          <a:cs typeface="+mn-cs"/>
        </a:defRPr>
      </a:lvl1pPr>
      <a:lvl2pPr marL="650263" algn="l" defTabSz="1300525" rtl="0" eaLnBrk="1" latinLnBrk="0" hangingPunct="1">
        <a:defRPr sz="2561" kern="1200">
          <a:solidFill>
            <a:schemeClr val="tx1"/>
          </a:solidFill>
          <a:latin typeface="+mn-lt"/>
          <a:ea typeface="+mn-ea"/>
          <a:cs typeface="+mn-cs"/>
        </a:defRPr>
      </a:lvl2pPr>
      <a:lvl3pPr marL="1300525" algn="l" defTabSz="1300525" rtl="0" eaLnBrk="1" latinLnBrk="0" hangingPunct="1">
        <a:defRPr sz="2561" kern="1200">
          <a:solidFill>
            <a:schemeClr val="tx1"/>
          </a:solidFill>
          <a:latin typeface="+mn-lt"/>
          <a:ea typeface="+mn-ea"/>
          <a:cs typeface="+mn-cs"/>
        </a:defRPr>
      </a:lvl3pPr>
      <a:lvl4pPr marL="1950788" algn="l" defTabSz="1300525" rtl="0" eaLnBrk="1" latinLnBrk="0" hangingPunct="1">
        <a:defRPr sz="2561" kern="1200">
          <a:solidFill>
            <a:schemeClr val="tx1"/>
          </a:solidFill>
          <a:latin typeface="+mn-lt"/>
          <a:ea typeface="+mn-ea"/>
          <a:cs typeface="+mn-cs"/>
        </a:defRPr>
      </a:lvl4pPr>
      <a:lvl5pPr marL="2601049" algn="l" defTabSz="1300525" rtl="0" eaLnBrk="1" latinLnBrk="0" hangingPunct="1">
        <a:defRPr sz="2561" kern="1200">
          <a:solidFill>
            <a:schemeClr val="tx1"/>
          </a:solidFill>
          <a:latin typeface="+mn-lt"/>
          <a:ea typeface="+mn-ea"/>
          <a:cs typeface="+mn-cs"/>
        </a:defRPr>
      </a:lvl5pPr>
      <a:lvl6pPr marL="3251312" algn="l" defTabSz="1300525" rtl="0" eaLnBrk="1" latinLnBrk="0" hangingPunct="1">
        <a:defRPr sz="2561" kern="1200">
          <a:solidFill>
            <a:schemeClr val="tx1"/>
          </a:solidFill>
          <a:latin typeface="+mn-lt"/>
          <a:ea typeface="+mn-ea"/>
          <a:cs typeface="+mn-cs"/>
        </a:defRPr>
      </a:lvl6pPr>
      <a:lvl7pPr marL="3901574" algn="l" defTabSz="1300525" rtl="0" eaLnBrk="1" latinLnBrk="0" hangingPunct="1">
        <a:defRPr sz="2561" kern="1200">
          <a:solidFill>
            <a:schemeClr val="tx1"/>
          </a:solidFill>
          <a:latin typeface="+mn-lt"/>
          <a:ea typeface="+mn-ea"/>
          <a:cs typeface="+mn-cs"/>
        </a:defRPr>
      </a:lvl7pPr>
      <a:lvl8pPr marL="4551836" algn="l" defTabSz="1300525" rtl="0" eaLnBrk="1" latinLnBrk="0" hangingPunct="1">
        <a:defRPr sz="2561" kern="1200">
          <a:solidFill>
            <a:schemeClr val="tx1"/>
          </a:solidFill>
          <a:latin typeface="+mn-lt"/>
          <a:ea typeface="+mn-ea"/>
          <a:cs typeface="+mn-cs"/>
        </a:defRPr>
      </a:lvl8pPr>
      <a:lvl9pPr marL="5202099" algn="l" defTabSz="1300525" rtl="0" eaLnBrk="1" latinLnBrk="0" hangingPunct="1">
        <a:defRPr sz="256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097" y="-13712"/>
            <a:ext cx="16830255" cy="9753600"/>
          </a:xfrm>
          <a:prstGeom prst="rect">
            <a:avLst/>
          </a:prstGeom>
        </p:spPr>
      </p:pic>
      <p:pic>
        <p:nvPicPr>
          <p:cNvPr id="15" name="Picture 14">
            <a:extLst>
              <a:ext uri="{FF2B5EF4-FFF2-40B4-BE49-F238E27FC236}">
                <a16:creationId xmlns:a16="http://schemas.microsoft.com/office/drawing/2014/main" id="{C4FA5BA5-B01C-2341-931D-AE35FFB4C4D1}"/>
              </a:ext>
            </a:extLst>
          </p:cNvPr>
          <p:cNvPicPr>
            <a:picLocks noChangeAspect="1"/>
          </p:cNvPicPr>
          <p:nvPr/>
        </p:nvPicPr>
        <p:blipFill>
          <a:blip r:embed="rId4"/>
          <a:stretch>
            <a:fillRect/>
          </a:stretch>
        </p:blipFill>
        <p:spPr>
          <a:xfrm>
            <a:off x="0" y="3"/>
            <a:ext cx="17340263" cy="1354667"/>
          </a:xfrm>
          <a:prstGeom prst="rect">
            <a:avLst/>
          </a:prstGeom>
        </p:spPr>
      </p:pic>
      <p:pic>
        <p:nvPicPr>
          <p:cNvPr id="14" name="Picture 8" descr="cdha-logo.png">
            <a:extLst>
              <a:ext uri="{FF2B5EF4-FFF2-40B4-BE49-F238E27FC236}">
                <a16:creationId xmlns:a16="http://schemas.microsoft.com/office/drawing/2014/main" id="{23DECB8D-FC5D-E947-9DEE-D3ACD3837E1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097" y="271464"/>
            <a:ext cx="4780015" cy="811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72088881"/>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1300525"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31" indent="-325131" algn="l" defTabSz="1300525" rtl="0" eaLnBrk="1" latinLnBrk="0" hangingPunct="1">
        <a:lnSpc>
          <a:spcPct val="90000"/>
        </a:lnSpc>
        <a:spcBef>
          <a:spcPts val="1422"/>
        </a:spcBef>
        <a:buFont typeface="Arial"/>
        <a:buChar char="•"/>
        <a:defRPr sz="3983" kern="1200">
          <a:solidFill>
            <a:schemeClr val="tx1"/>
          </a:solidFill>
          <a:latin typeface="+mn-lt"/>
          <a:ea typeface="+mn-ea"/>
          <a:cs typeface="+mn-cs"/>
        </a:defRPr>
      </a:lvl1pPr>
      <a:lvl2pPr marL="975394" indent="-325131" algn="l" defTabSz="1300525" rtl="0" eaLnBrk="1" latinLnBrk="0" hangingPunct="1">
        <a:lnSpc>
          <a:spcPct val="90000"/>
        </a:lnSpc>
        <a:spcBef>
          <a:spcPts val="711"/>
        </a:spcBef>
        <a:buFont typeface="Arial"/>
        <a:buChar char="•"/>
        <a:defRPr sz="3413" kern="1200">
          <a:solidFill>
            <a:schemeClr val="tx1"/>
          </a:solidFill>
          <a:latin typeface="+mn-lt"/>
          <a:ea typeface="+mn-ea"/>
          <a:cs typeface="+mn-cs"/>
        </a:defRPr>
      </a:lvl2pPr>
      <a:lvl3pPr marL="1625657" indent="-325131" algn="l" defTabSz="1300525" rtl="0" eaLnBrk="1" latinLnBrk="0" hangingPunct="1">
        <a:lnSpc>
          <a:spcPct val="90000"/>
        </a:lnSpc>
        <a:spcBef>
          <a:spcPts val="711"/>
        </a:spcBef>
        <a:buFont typeface="Arial"/>
        <a:buChar char="•"/>
        <a:defRPr sz="2844" kern="1200">
          <a:solidFill>
            <a:schemeClr val="tx1"/>
          </a:solidFill>
          <a:latin typeface="+mn-lt"/>
          <a:ea typeface="+mn-ea"/>
          <a:cs typeface="+mn-cs"/>
        </a:defRPr>
      </a:lvl3pPr>
      <a:lvl4pPr marL="2275918" indent="-325131" algn="l" defTabSz="1300525" rtl="0" eaLnBrk="1" latinLnBrk="0" hangingPunct="1">
        <a:lnSpc>
          <a:spcPct val="90000"/>
        </a:lnSpc>
        <a:spcBef>
          <a:spcPts val="711"/>
        </a:spcBef>
        <a:buFont typeface="Arial"/>
        <a:buChar char="•"/>
        <a:defRPr sz="2561" kern="1200">
          <a:solidFill>
            <a:schemeClr val="tx1"/>
          </a:solidFill>
          <a:latin typeface="+mn-lt"/>
          <a:ea typeface="+mn-ea"/>
          <a:cs typeface="+mn-cs"/>
        </a:defRPr>
      </a:lvl4pPr>
      <a:lvl5pPr marL="2926181" indent="-325131" algn="l" defTabSz="1300525" rtl="0" eaLnBrk="1" latinLnBrk="0" hangingPunct="1">
        <a:lnSpc>
          <a:spcPct val="90000"/>
        </a:lnSpc>
        <a:spcBef>
          <a:spcPts val="711"/>
        </a:spcBef>
        <a:buFont typeface="Arial"/>
        <a:buChar char="•"/>
        <a:defRPr sz="2561" kern="1200">
          <a:solidFill>
            <a:schemeClr val="tx1"/>
          </a:solidFill>
          <a:latin typeface="+mn-lt"/>
          <a:ea typeface="+mn-ea"/>
          <a:cs typeface="+mn-cs"/>
        </a:defRPr>
      </a:lvl5pPr>
      <a:lvl6pPr marL="3576443" indent="-325131" algn="l" defTabSz="1300525" rtl="0" eaLnBrk="1" latinLnBrk="0" hangingPunct="1">
        <a:lnSpc>
          <a:spcPct val="90000"/>
        </a:lnSpc>
        <a:spcBef>
          <a:spcPts val="711"/>
        </a:spcBef>
        <a:buFont typeface="Arial"/>
        <a:buChar char="•"/>
        <a:defRPr sz="2561" kern="1200">
          <a:solidFill>
            <a:schemeClr val="tx1"/>
          </a:solidFill>
          <a:latin typeface="+mn-lt"/>
          <a:ea typeface="+mn-ea"/>
          <a:cs typeface="+mn-cs"/>
        </a:defRPr>
      </a:lvl6pPr>
      <a:lvl7pPr marL="4226705" indent="-325131" algn="l" defTabSz="1300525" rtl="0" eaLnBrk="1" latinLnBrk="0" hangingPunct="1">
        <a:lnSpc>
          <a:spcPct val="90000"/>
        </a:lnSpc>
        <a:spcBef>
          <a:spcPts val="711"/>
        </a:spcBef>
        <a:buFont typeface="Arial"/>
        <a:buChar char="•"/>
        <a:defRPr sz="2561" kern="1200">
          <a:solidFill>
            <a:schemeClr val="tx1"/>
          </a:solidFill>
          <a:latin typeface="+mn-lt"/>
          <a:ea typeface="+mn-ea"/>
          <a:cs typeface="+mn-cs"/>
        </a:defRPr>
      </a:lvl7pPr>
      <a:lvl8pPr marL="4876968" indent="-325131" algn="l" defTabSz="1300525" rtl="0" eaLnBrk="1" latinLnBrk="0" hangingPunct="1">
        <a:lnSpc>
          <a:spcPct val="90000"/>
        </a:lnSpc>
        <a:spcBef>
          <a:spcPts val="711"/>
        </a:spcBef>
        <a:buFont typeface="Arial"/>
        <a:buChar char="•"/>
        <a:defRPr sz="2561" kern="1200">
          <a:solidFill>
            <a:schemeClr val="tx1"/>
          </a:solidFill>
          <a:latin typeface="+mn-lt"/>
          <a:ea typeface="+mn-ea"/>
          <a:cs typeface="+mn-cs"/>
        </a:defRPr>
      </a:lvl8pPr>
      <a:lvl9pPr marL="5527230" indent="-325131" algn="l" defTabSz="1300525" rtl="0" eaLnBrk="1" latinLnBrk="0" hangingPunct="1">
        <a:lnSpc>
          <a:spcPct val="90000"/>
        </a:lnSpc>
        <a:spcBef>
          <a:spcPts val="711"/>
        </a:spcBef>
        <a:buFont typeface="Arial"/>
        <a:buChar char="•"/>
        <a:defRPr sz="2561" kern="1200">
          <a:solidFill>
            <a:schemeClr val="tx1"/>
          </a:solidFill>
          <a:latin typeface="+mn-lt"/>
          <a:ea typeface="+mn-ea"/>
          <a:cs typeface="+mn-cs"/>
        </a:defRPr>
      </a:lvl9pPr>
    </p:bodyStyle>
    <p:otherStyle>
      <a:defPPr>
        <a:defRPr lang="en-US"/>
      </a:defPPr>
      <a:lvl1pPr marL="0" algn="l" defTabSz="1300525" rtl="0" eaLnBrk="1" latinLnBrk="0" hangingPunct="1">
        <a:defRPr sz="2561" kern="1200">
          <a:solidFill>
            <a:schemeClr val="tx1"/>
          </a:solidFill>
          <a:latin typeface="+mn-lt"/>
          <a:ea typeface="+mn-ea"/>
          <a:cs typeface="+mn-cs"/>
        </a:defRPr>
      </a:lvl1pPr>
      <a:lvl2pPr marL="650263" algn="l" defTabSz="1300525" rtl="0" eaLnBrk="1" latinLnBrk="0" hangingPunct="1">
        <a:defRPr sz="2561" kern="1200">
          <a:solidFill>
            <a:schemeClr val="tx1"/>
          </a:solidFill>
          <a:latin typeface="+mn-lt"/>
          <a:ea typeface="+mn-ea"/>
          <a:cs typeface="+mn-cs"/>
        </a:defRPr>
      </a:lvl2pPr>
      <a:lvl3pPr marL="1300525" algn="l" defTabSz="1300525" rtl="0" eaLnBrk="1" latinLnBrk="0" hangingPunct="1">
        <a:defRPr sz="2561" kern="1200">
          <a:solidFill>
            <a:schemeClr val="tx1"/>
          </a:solidFill>
          <a:latin typeface="+mn-lt"/>
          <a:ea typeface="+mn-ea"/>
          <a:cs typeface="+mn-cs"/>
        </a:defRPr>
      </a:lvl3pPr>
      <a:lvl4pPr marL="1950788" algn="l" defTabSz="1300525" rtl="0" eaLnBrk="1" latinLnBrk="0" hangingPunct="1">
        <a:defRPr sz="2561" kern="1200">
          <a:solidFill>
            <a:schemeClr val="tx1"/>
          </a:solidFill>
          <a:latin typeface="+mn-lt"/>
          <a:ea typeface="+mn-ea"/>
          <a:cs typeface="+mn-cs"/>
        </a:defRPr>
      </a:lvl4pPr>
      <a:lvl5pPr marL="2601049" algn="l" defTabSz="1300525" rtl="0" eaLnBrk="1" latinLnBrk="0" hangingPunct="1">
        <a:defRPr sz="2561" kern="1200">
          <a:solidFill>
            <a:schemeClr val="tx1"/>
          </a:solidFill>
          <a:latin typeface="+mn-lt"/>
          <a:ea typeface="+mn-ea"/>
          <a:cs typeface="+mn-cs"/>
        </a:defRPr>
      </a:lvl5pPr>
      <a:lvl6pPr marL="3251312" algn="l" defTabSz="1300525" rtl="0" eaLnBrk="1" latinLnBrk="0" hangingPunct="1">
        <a:defRPr sz="2561" kern="1200">
          <a:solidFill>
            <a:schemeClr val="tx1"/>
          </a:solidFill>
          <a:latin typeface="+mn-lt"/>
          <a:ea typeface="+mn-ea"/>
          <a:cs typeface="+mn-cs"/>
        </a:defRPr>
      </a:lvl6pPr>
      <a:lvl7pPr marL="3901574" algn="l" defTabSz="1300525" rtl="0" eaLnBrk="1" latinLnBrk="0" hangingPunct="1">
        <a:defRPr sz="2561" kern="1200">
          <a:solidFill>
            <a:schemeClr val="tx1"/>
          </a:solidFill>
          <a:latin typeface="+mn-lt"/>
          <a:ea typeface="+mn-ea"/>
          <a:cs typeface="+mn-cs"/>
        </a:defRPr>
      </a:lvl7pPr>
      <a:lvl8pPr marL="4551836" algn="l" defTabSz="1300525" rtl="0" eaLnBrk="1" latinLnBrk="0" hangingPunct="1">
        <a:defRPr sz="2561" kern="1200">
          <a:solidFill>
            <a:schemeClr val="tx1"/>
          </a:solidFill>
          <a:latin typeface="+mn-lt"/>
          <a:ea typeface="+mn-ea"/>
          <a:cs typeface="+mn-cs"/>
        </a:defRPr>
      </a:lvl8pPr>
      <a:lvl9pPr marL="5202099" algn="l" defTabSz="1300525" rtl="0" eaLnBrk="1" latinLnBrk="0" hangingPunct="1">
        <a:defRPr sz="256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C764FD-83A6-8245-B983-58E9BF9FDDDA}"/>
              </a:ext>
            </a:extLst>
          </p:cNvPr>
          <p:cNvPicPr>
            <a:picLocks noChangeAspect="1"/>
          </p:cNvPicPr>
          <p:nvPr/>
        </p:nvPicPr>
        <p:blipFill>
          <a:blip r:embed="rId5"/>
          <a:stretch>
            <a:fillRect/>
          </a:stretch>
        </p:blipFill>
        <p:spPr>
          <a:xfrm>
            <a:off x="0" y="3"/>
            <a:ext cx="17340263" cy="1354667"/>
          </a:xfrm>
          <a:prstGeom prst="rect">
            <a:avLst/>
          </a:prstGeom>
        </p:spPr>
      </p:pic>
      <p:pic>
        <p:nvPicPr>
          <p:cNvPr id="7" name="Picture 8" descr="cdha-logo.png">
            <a:extLst>
              <a:ext uri="{FF2B5EF4-FFF2-40B4-BE49-F238E27FC236}">
                <a16:creationId xmlns:a16="http://schemas.microsoft.com/office/drawing/2014/main" id="{AF5AB85E-285B-3744-BB2F-BB34B75711F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2097" y="271464"/>
            <a:ext cx="4780015" cy="811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40814203"/>
      </p:ext>
    </p:extLst>
  </p:cSld>
  <p:clrMap bg1="lt1" tx1="dk1" bg2="lt2" tx2="dk2" accent1="accent1" accent2="accent2" accent3="accent3" accent4="accent4" accent5="accent5" accent6="accent6" hlink="hlink" folHlink="folHlink"/>
  <p:sldLayoutIdLst>
    <p:sldLayoutId id="2147483691" r:id="rId1"/>
    <p:sldLayoutId id="2147483694" r:id="rId2"/>
    <p:sldLayoutId id="2147483695" r:id="rId3"/>
  </p:sldLayoutIdLst>
  <p:txStyles>
    <p:titleStyle>
      <a:lvl1pPr algn="ctr" defTabSz="650263" rtl="0" eaLnBrk="1" latinLnBrk="0" hangingPunct="1">
        <a:spcBef>
          <a:spcPct val="0"/>
        </a:spcBef>
        <a:buNone/>
        <a:defRPr sz="6258" kern="1200">
          <a:solidFill>
            <a:schemeClr val="tx1"/>
          </a:solidFill>
          <a:latin typeface="+mj-lt"/>
          <a:ea typeface="+mj-ea"/>
          <a:cs typeface="+mj-cs"/>
        </a:defRPr>
      </a:lvl1pPr>
    </p:titleStyle>
    <p:bodyStyle>
      <a:lvl1pPr marL="487697" indent="-487697" algn="l" defTabSz="650263" rtl="0" eaLnBrk="1" latinLnBrk="0" hangingPunct="1">
        <a:spcBef>
          <a:spcPct val="20000"/>
        </a:spcBef>
        <a:buFont typeface="Arial"/>
        <a:buChar char="•"/>
        <a:defRPr sz="4551" kern="1200">
          <a:solidFill>
            <a:schemeClr val="tx1"/>
          </a:solidFill>
          <a:latin typeface="+mn-lt"/>
          <a:ea typeface="+mn-ea"/>
          <a:cs typeface="+mn-cs"/>
        </a:defRPr>
      </a:lvl1pPr>
      <a:lvl2pPr marL="1056676" indent="-406415" algn="l" defTabSz="650263" rtl="0" eaLnBrk="1" latinLnBrk="0" hangingPunct="1">
        <a:spcBef>
          <a:spcPct val="20000"/>
        </a:spcBef>
        <a:buFont typeface="Arial"/>
        <a:buChar char="–"/>
        <a:defRPr sz="3983" kern="1200">
          <a:solidFill>
            <a:schemeClr val="tx1"/>
          </a:solidFill>
          <a:latin typeface="+mn-lt"/>
          <a:ea typeface="+mn-ea"/>
          <a:cs typeface="+mn-cs"/>
        </a:defRPr>
      </a:lvl2pPr>
      <a:lvl3pPr marL="1625657" indent="-325131" algn="l" defTabSz="650263" rtl="0" eaLnBrk="1" latinLnBrk="0" hangingPunct="1">
        <a:spcBef>
          <a:spcPct val="20000"/>
        </a:spcBef>
        <a:buFont typeface="Arial"/>
        <a:buChar char="•"/>
        <a:defRPr sz="3413" kern="1200">
          <a:solidFill>
            <a:schemeClr val="tx1"/>
          </a:solidFill>
          <a:latin typeface="+mn-lt"/>
          <a:ea typeface="+mn-ea"/>
          <a:cs typeface="+mn-cs"/>
        </a:defRPr>
      </a:lvl3pPr>
      <a:lvl4pPr marL="2275918" indent="-325131" algn="l" defTabSz="650263" rtl="0" eaLnBrk="1" latinLnBrk="0" hangingPunct="1">
        <a:spcBef>
          <a:spcPct val="20000"/>
        </a:spcBef>
        <a:buFont typeface="Arial"/>
        <a:buChar char="–"/>
        <a:defRPr sz="2844" kern="1200">
          <a:solidFill>
            <a:schemeClr val="tx1"/>
          </a:solidFill>
          <a:latin typeface="+mn-lt"/>
          <a:ea typeface="+mn-ea"/>
          <a:cs typeface="+mn-cs"/>
        </a:defRPr>
      </a:lvl4pPr>
      <a:lvl5pPr marL="2926181" indent="-325131" algn="l" defTabSz="650263" rtl="0" eaLnBrk="1" latinLnBrk="0" hangingPunct="1">
        <a:spcBef>
          <a:spcPct val="20000"/>
        </a:spcBef>
        <a:buFont typeface="Arial"/>
        <a:buChar char="»"/>
        <a:defRPr sz="2844" kern="1200">
          <a:solidFill>
            <a:schemeClr val="tx1"/>
          </a:solidFill>
          <a:latin typeface="+mn-lt"/>
          <a:ea typeface="+mn-ea"/>
          <a:cs typeface="+mn-cs"/>
        </a:defRPr>
      </a:lvl5pPr>
      <a:lvl6pPr marL="3576443" indent="-325131" algn="l" defTabSz="650263" rtl="0" eaLnBrk="1" latinLnBrk="0" hangingPunct="1">
        <a:spcBef>
          <a:spcPct val="20000"/>
        </a:spcBef>
        <a:buFont typeface="Arial"/>
        <a:buChar char="•"/>
        <a:defRPr sz="2844" kern="1200">
          <a:solidFill>
            <a:schemeClr val="tx1"/>
          </a:solidFill>
          <a:latin typeface="+mn-lt"/>
          <a:ea typeface="+mn-ea"/>
          <a:cs typeface="+mn-cs"/>
        </a:defRPr>
      </a:lvl6pPr>
      <a:lvl7pPr marL="4226705" indent="-325131" algn="l" defTabSz="650263" rtl="0" eaLnBrk="1" latinLnBrk="0" hangingPunct="1">
        <a:spcBef>
          <a:spcPct val="20000"/>
        </a:spcBef>
        <a:buFont typeface="Arial"/>
        <a:buChar char="•"/>
        <a:defRPr sz="2844" kern="1200">
          <a:solidFill>
            <a:schemeClr val="tx1"/>
          </a:solidFill>
          <a:latin typeface="+mn-lt"/>
          <a:ea typeface="+mn-ea"/>
          <a:cs typeface="+mn-cs"/>
        </a:defRPr>
      </a:lvl7pPr>
      <a:lvl8pPr marL="4876968" indent="-325131" algn="l" defTabSz="650263" rtl="0" eaLnBrk="1" latinLnBrk="0" hangingPunct="1">
        <a:spcBef>
          <a:spcPct val="20000"/>
        </a:spcBef>
        <a:buFont typeface="Arial"/>
        <a:buChar char="•"/>
        <a:defRPr sz="2844" kern="1200">
          <a:solidFill>
            <a:schemeClr val="tx1"/>
          </a:solidFill>
          <a:latin typeface="+mn-lt"/>
          <a:ea typeface="+mn-ea"/>
          <a:cs typeface="+mn-cs"/>
        </a:defRPr>
      </a:lvl8pPr>
      <a:lvl9pPr marL="5527230" indent="-325131" algn="l" defTabSz="650263"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en-US"/>
      </a:defPPr>
      <a:lvl1pPr marL="0" algn="l" defTabSz="650263" rtl="0" eaLnBrk="1" latinLnBrk="0" hangingPunct="1">
        <a:defRPr sz="2561" kern="1200">
          <a:solidFill>
            <a:schemeClr val="tx1"/>
          </a:solidFill>
          <a:latin typeface="+mn-lt"/>
          <a:ea typeface="+mn-ea"/>
          <a:cs typeface="+mn-cs"/>
        </a:defRPr>
      </a:lvl1pPr>
      <a:lvl2pPr marL="650263" algn="l" defTabSz="650263" rtl="0" eaLnBrk="1" latinLnBrk="0" hangingPunct="1">
        <a:defRPr sz="2561" kern="1200">
          <a:solidFill>
            <a:schemeClr val="tx1"/>
          </a:solidFill>
          <a:latin typeface="+mn-lt"/>
          <a:ea typeface="+mn-ea"/>
          <a:cs typeface="+mn-cs"/>
        </a:defRPr>
      </a:lvl2pPr>
      <a:lvl3pPr marL="1300525" algn="l" defTabSz="650263" rtl="0" eaLnBrk="1" latinLnBrk="0" hangingPunct="1">
        <a:defRPr sz="2561" kern="1200">
          <a:solidFill>
            <a:schemeClr val="tx1"/>
          </a:solidFill>
          <a:latin typeface="+mn-lt"/>
          <a:ea typeface="+mn-ea"/>
          <a:cs typeface="+mn-cs"/>
        </a:defRPr>
      </a:lvl3pPr>
      <a:lvl4pPr marL="1950788" algn="l" defTabSz="650263" rtl="0" eaLnBrk="1" latinLnBrk="0" hangingPunct="1">
        <a:defRPr sz="2561" kern="1200">
          <a:solidFill>
            <a:schemeClr val="tx1"/>
          </a:solidFill>
          <a:latin typeface="+mn-lt"/>
          <a:ea typeface="+mn-ea"/>
          <a:cs typeface="+mn-cs"/>
        </a:defRPr>
      </a:lvl4pPr>
      <a:lvl5pPr marL="2601049" algn="l" defTabSz="650263" rtl="0" eaLnBrk="1" latinLnBrk="0" hangingPunct="1">
        <a:defRPr sz="2561" kern="1200">
          <a:solidFill>
            <a:schemeClr val="tx1"/>
          </a:solidFill>
          <a:latin typeface="+mn-lt"/>
          <a:ea typeface="+mn-ea"/>
          <a:cs typeface="+mn-cs"/>
        </a:defRPr>
      </a:lvl5pPr>
      <a:lvl6pPr marL="3251312" algn="l" defTabSz="650263" rtl="0" eaLnBrk="1" latinLnBrk="0" hangingPunct="1">
        <a:defRPr sz="2561" kern="1200">
          <a:solidFill>
            <a:schemeClr val="tx1"/>
          </a:solidFill>
          <a:latin typeface="+mn-lt"/>
          <a:ea typeface="+mn-ea"/>
          <a:cs typeface="+mn-cs"/>
        </a:defRPr>
      </a:lvl6pPr>
      <a:lvl7pPr marL="3901574" algn="l" defTabSz="650263" rtl="0" eaLnBrk="1" latinLnBrk="0" hangingPunct="1">
        <a:defRPr sz="2561" kern="1200">
          <a:solidFill>
            <a:schemeClr val="tx1"/>
          </a:solidFill>
          <a:latin typeface="+mn-lt"/>
          <a:ea typeface="+mn-ea"/>
          <a:cs typeface="+mn-cs"/>
        </a:defRPr>
      </a:lvl7pPr>
      <a:lvl8pPr marL="4551836" algn="l" defTabSz="650263" rtl="0" eaLnBrk="1" latinLnBrk="0" hangingPunct="1">
        <a:defRPr sz="2561" kern="1200">
          <a:solidFill>
            <a:schemeClr val="tx1"/>
          </a:solidFill>
          <a:latin typeface="+mn-lt"/>
          <a:ea typeface="+mn-ea"/>
          <a:cs typeface="+mn-cs"/>
        </a:defRPr>
      </a:lvl8pPr>
      <a:lvl9pPr marL="5202099" algn="l" defTabSz="650263" rtl="0" eaLnBrk="1" latinLnBrk="0" hangingPunct="1">
        <a:defRPr sz="256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8" descr="cdha-logo.png">
            <a:extLst>
              <a:ext uri="{FF2B5EF4-FFF2-40B4-BE49-F238E27FC236}">
                <a16:creationId xmlns:a16="http://schemas.microsoft.com/office/drawing/2014/main" id="{AF5AB85E-285B-3744-BB2F-BB34B75711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097" y="271464"/>
            <a:ext cx="4780015" cy="811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a:extLst>
              <a:ext uri="{FF2B5EF4-FFF2-40B4-BE49-F238E27FC236}">
                <a16:creationId xmlns:a16="http://schemas.microsoft.com/office/drawing/2014/main" id="{19BD264E-2D97-694C-B52B-30ECD90AE811}"/>
              </a:ext>
            </a:extLst>
          </p:cNvPr>
          <p:cNvPicPr>
            <a:picLocks noChangeAspect="1"/>
          </p:cNvPicPr>
          <p:nvPr/>
        </p:nvPicPr>
        <p:blipFill>
          <a:blip r:embed="rId4"/>
          <a:stretch>
            <a:fillRect/>
          </a:stretch>
        </p:blipFill>
        <p:spPr>
          <a:xfrm>
            <a:off x="0" y="3"/>
            <a:ext cx="17340263" cy="1354667"/>
          </a:xfrm>
          <a:prstGeom prst="rect">
            <a:avLst/>
          </a:prstGeom>
        </p:spPr>
      </p:pic>
      <p:pic>
        <p:nvPicPr>
          <p:cNvPr id="6" name="Picture 8" descr="cdha-logo.png">
            <a:extLst>
              <a:ext uri="{FF2B5EF4-FFF2-40B4-BE49-F238E27FC236}">
                <a16:creationId xmlns:a16="http://schemas.microsoft.com/office/drawing/2014/main" id="{2F9EA9EB-E32B-A84D-9246-12951BAE2F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3796" y="271464"/>
            <a:ext cx="4780015" cy="811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42312292"/>
      </p:ext>
    </p:extLst>
  </p:cSld>
  <p:clrMap bg1="lt1" tx1="dk1" bg2="lt2" tx2="dk2" accent1="accent1" accent2="accent2" accent3="accent3" accent4="accent4" accent5="accent5" accent6="accent6" hlink="hlink" folHlink="folHlink"/>
  <p:sldLayoutIdLst>
    <p:sldLayoutId id="2147483693" r:id="rId1"/>
  </p:sldLayoutIdLst>
  <p:txStyles>
    <p:titleStyle>
      <a:lvl1pPr algn="ctr" defTabSz="650263" rtl="0" eaLnBrk="1" latinLnBrk="0" hangingPunct="1">
        <a:spcBef>
          <a:spcPct val="0"/>
        </a:spcBef>
        <a:buNone/>
        <a:defRPr sz="6258" kern="1200">
          <a:solidFill>
            <a:schemeClr val="tx1"/>
          </a:solidFill>
          <a:latin typeface="+mj-lt"/>
          <a:ea typeface="+mj-ea"/>
          <a:cs typeface="+mj-cs"/>
        </a:defRPr>
      </a:lvl1pPr>
    </p:titleStyle>
    <p:bodyStyle>
      <a:lvl1pPr marL="487697" indent="-487697" algn="l" defTabSz="650263" rtl="0" eaLnBrk="1" latinLnBrk="0" hangingPunct="1">
        <a:spcBef>
          <a:spcPct val="20000"/>
        </a:spcBef>
        <a:buFont typeface="Arial"/>
        <a:buChar char="•"/>
        <a:defRPr sz="4551" kern="1200">
          <a:solidFill>
            <a:schemeClr val="tx1"/>
          </a:solidFill>
          <a:latin typeface="+mn-lt"/>
          <a:ea typeface="+mn-ea"/>
          <a:cs typeface="+mn-cs"/>
        </a:defRPr>
      </a:lvl1pPr>
      <a:lvl2pPr marL="1056676" indent="-406415" algn="l" defTabSz="650263" rtl="0" eaLnBrk="1" latinLnBrk="0" hangingPunct="1">
        <a:spcBef>
          <a:spcPct val="20000"/>
        </a:spcBef>
        <a:buFont typeface="Arial"/>
        <a:buChar char="–"/>
        <a:defRPr sz="3983" kern="1200">
          <a:solidFill>
            <a:schemeClr val="tx1"/>
          </a:solidFill>
          <a:latin typeface="+mn-lt"/>
          <a:ea typeface="+mn-ea"/>
          <a:cs typeface="+mn-cs"/>
        </a:defRPr>
      </a:lvl2pPr>
      <a:lvl3pPr marL="1625657" indent="-325131" algn="l" defTabSz="650263" rtl="0" eaLnBrk="1" latinLnBrk="0" hangingPunct="1">
        <a:spcBef>
          <a:spcPct val="20000"/>
        </a:spcBef>
        <a:buFont typeface="Arial"/>
        <a:buChar char="•"/>
        <a:defRPr sz="3413" kern="1200">
          <a:solidFill>
            <a:schemeClr val="tx1"/>
          </a:solidFill>
          <a:latin typeface="+mn-lt"/>
          <a:ea typeface="+mn-ea"/>
          <a:cs typeface="+mn-cs"/>
        </a:defRPr>
      </a:lvl3pPr>
      <a:lvl4pPr marL="2275918" indent="-325131" algn="l" defTabSz="650263" rtl="0" eaLnBrk="1" latinLnBrk="0" hangingPunct="1">
        <a:spcBef>
          <a:spcPct val="20000"/>
        </a:spcBef>
        <a:buFont typeface="Arial"/>
        <a:buChar char="–"/>
        <a:defRPr sz="2844" kern="1200">
          <a:solidFill>
            <a:schemeClr val="tx1"/>
          </a:solidFill>
          <a:latin typeface="+mn-lt"/>
          <a:ea typeface="+mn-ea"/>
          <a:cs typeface="+mn-cs"/>
        </a:defRPr>
      </a:lvl4pPr>
      <a:lvl5pPr marL="2926181" indent="-325131" algn="l" defTabSz="650263" rtl="0" eaLnBrk="1" latinLnBrk="0" hangingPunct="1">
        <a:spcBef>
          <a:spcPct val="20000"/>
        </a:spcBef>
        <a:buFont typeface="Arial"/>
        <a:buChar char="»"/>
        <a:defRPr sz="2844" kern="1200">
          <a:solidFill>
            <a:schemeClr val="tx1"/>
          </a:solidFill>
          <a:latin typeface="+mn-lt"/>
          <a:ea typeface="+mn-ea"/>
          <a:cs typeface="+mn-cs"/>
        </a:defRPr>
      </a:lvl5pPr>
      <a:lvl6pPr marL="3576443" indent="-325131" algn="l" defTabSz="650263" rtl="0" eaLnBrk="1" latinLnBrk="0" hangingPunct="1">
        <a:spcBef>
          <a:spcPct val="20000"/>
        </a:spcBef>
        <a:buFont typeface="Arial"/>
        <a:buChar char="•"/>
        <a:defRPr sz="2844" kern="1200">
          <a:solidFill>
            <a:schemeClr val="tx1"/>
          </a:solidFill>
          <a:latin typeface="+mn-lt"/>
          <a:ea typeface="+mn-ea"/>
          <a:cs typeface="+mn-cs"/>
        </a:defRPr>
      </a:lvl6pPr>
      <a:lvl7pPr marL="4226705" indent="-325131" algn="l" defTabSz="650263" rtl="0" eaLnBrk="1" latinLnBrk="0" hangingPunct="1">
        <a:spcBef>
          <a:spcPct val="20000"/>
        </a:spcBef>
        <a:buFont typeface="Arial"/>
        <a:buChar char="•"/>
        <a:defRPr sz="2844" kern="1200">
          <a:solidFill>
            <a:schemeClr val="tx1"/>
          </a:solidFill>
          <a:latin typeface="+mn-lt"/>
          <a:ea typeface="+mn-ea"/>
          <a:cs typeface="+mn-cs"/>
        </a:defRPr>
      </a:lvl7pPr>
      <a:lvl8pPr marL="4876968" indent="-325131" algn="l" defTabSz="650263" rtl="0" eaLnBrk="1" latinLnBrk="0" hangingPunct="1">
        <a:spcBef>
          <a:spcPct val="20000"/>
        </a:spcBef>
        <a:buFont typeface="Arial"/>
        <a:buChar char="•"/>
        <a:defRPr sz="2844" kern="1200">
          <a:solidFill>
            <a:schemeClr val="tx1"/>
          </a:solidFill>
          <a:latin typeface="+mn-lt"/>
          <a:ea typeface="+mn-ea"/>
          <a:cs typeface="+mn-cs"/>
        </a:defRPr>
      </a:lvl8pPr>
      <a:lvl9pPr marL="5527230" indent="-325131" algn="l" defTabSz="650263"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en-US"/>
      </a:defPPr>
      <a:lvl1pPr marL="0" algn="l" defTabSz="650263" rtl="0" eaLnBrk="1" latinLnBrk="0" hangingPunct="1">
        <a:defRPr sz="2561" kern="1200">
          <a:solidFill>
            <a:schemeClr val="tx1"/>
          </a:solidFill>
          <a:latin typeface="+mn-lt"/>
          <a:ea typeface="+mn-ea"/>
          <a:cs typeface="+mn-cs"/>
        </a:defRPr>
      </a:lvl1pPr>
      <a:lvl2pPr marL="650263" algn="l" defTabSz="650263" rtl="0" eaLnBrk="1" latinLnBrk="0" hangingPunct="1">
        <a:defRPr sz="2561" kern="1200">
          <a:solidFill>
            <a:schemeClr val="tx1"/>
          </a:solidFill>
          <a:latin typeface="+mn-lt"/>
          <a:ea typeface="+mn-ea"/>
          <a:cs typeface="+mn-cs"/>
        </a:defRPr>
      </a:lvl2pPr>
      <a:lvl3pPr marL="1300525" algn="l" defTabSz="650263" rtl="0" eaLnBrk="1" latinLnBrk="0" hangingPunct="1">
        <a:defRPr sz="2561" kern="1200">
          <a:solidFill>
            <a:schemeClr val="tx1"/>
          </a:solidFill>
          <a:latin typeface="+mn-lt"/>
          <a:ea typeface="+mn-ea"/>
          <a:cs typeface="+mn-cs"/>
        </a:defRPr>
      </a:lvl3pPr>
      <a:lvl4pPr marL="1950788" algn="l" defTabSz="650263" rtl="0" eaLnBrk="1" latinLnBrk="0" hangingPunct="1">
        <a:defRPr sz="2561" kern="1200">
          <a:solidFill>
            <a:schemeClr val="tx1"/>
          </a:solidFill>
          <a:latin typeface="+mn-lt"/>
          <a:ea typeface="+mn-ea"/>
          <a:cs typeface="+mn-cs"/>
        </a:defRPr>
      </a:lvl4pPr>
      <a:lvl5pPr marL="2601049" algn="l" defTabSz="650263" rtl="0" eaLnBrk="1" latinLnBrk="0" hangingPunct="1">
        <a:defRPr sz="2561" kern="1200">
          <a:solidFill>
            <a:schemeClr val="tx1"/>
          </a:solidFill>
          <a:latin typeface="+mn-lt"/>
          <a:ea typeface="+mn-ea"/>
          <a:cs typeface="+mn-cs"/>
        </a:defRPr>
      </a:lvl5pPr>
      <a:lvl6pPr marL="3251312" algn="l" defTabSz="650263" rtl="0" eaLnBrk="1" latinLnBrk="0" hangingPunct="1">
        <a:defRPr sz="2561" kern="1200">
          <a:solidFill>
            <a:schemeClr val="tx1"/>
          </a:solidFill>
          <a:latin typeface="+mn-lt"/>
          <a:ea typeface="+mn-ea"/>
          <a:cs typeface="+mn-cs"/>
        </a:defRPr>
      </a:lvl6pPr>
      <a:lvl7pPr marL="3901574" algn="l" defTabSz="650263" rtl="0" eaLnBrk="1" latinLnBrk="0" hangingPunct="1">
        <a:defRPr sz="2561" kern="1200">
          <a:solidFill>
            <a:schemeClr val="tx1"/>
          </a:solidFill>
          <a:latin typeface="+mn-lt"/>
          <a:ea typeface="+mn-ea"/>
          <a:cs typeface="+mn-cs"/>
        </a:defRPr>
      </a:lvl7pPr>
      <a:lvl8pPr marL="4551836" algn="l" defTabSz="650263" rtl="0" eaLnBrk="1" latinLnBrk="0" hangingPunct="1">
        <a:defRPr sz="2561" kern="1200">
          <a:solidFill>
            <a:schemeClr val="tx1"/>
          </a:solidFill>
          <a:latin typeface="+mn-lt"/>
          <a:ea typeface="+mn-ea"/>
          <a:cs typeface="+mn-cs"/>
        </a:defRPr>
      </a:lvl8pPr>
      <a:lvl9pPr marL="5202099" algn="l" defTabSz="650263" rtl="0" eaLnBrk="1" latinLnBrk="0" hangingPunct="1">
        <a:defRPr sz="2561"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TextBox 13">
            <a:extLst>
              <a:ext uri="{FF2B5EF4-FFF2-40B4-BE49-F238E27FC236}">
                <a16:creationId xmlns:a16="http://schemas.microsoft.com/office/drawing/2014/main" id="{19C1CF96-7E54-6548-B716-A42B611C7D93}"/>
              </a:ext>
            </a:extLst>
          </p:cNvPr>
          <p:cNvSpPr txBox="1">
            <a:spLocks noChangeArrowheads="1"/>
          </p:cNvSpPr>
          <p:nvPr/>
        </p:nvSpPr>
        <p:spPr bwMode="auto">
          <a:xfrm>
            <a:off x="3714159" y="7312944"/>
            <a:ext cx="184731" cy="967829"/>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5689">
              <a:ea typeface="+mn-ea"/>
            </a:endParaRPr>
          </a:p>
        </p:txBody>
      </p:sp>
      <p:pic>
        <p:nvPicPr>
          <p:cNvPr id="1027" name="Picture 2">
            <a:extLst>
              <a:ext uri="{FF2B5EF4-FFF2-40B4-BE49-F238E27FC236}">
                <a16:creationId xmlns:a16="http://schemas.microsoft.com/office/drawing/2014/main" id="{230330BF-BE13-4709-B23D-CD4985660C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CC107D5-F5FA-4FE7-8366-C84E0E26832A}"/>
              </a:ext>
            </a:extLst>
          </p:cNvPr>
          <p:cNvSpPr/>
          <p:nvPr userDrawn="1"/>
        </p:nvSpPr>
        <p:spPr>
          <a:xfrm>
            <a:off x="2" y="0"/>
            <a:ext cx="5213510" cy="1276350"/>
          </a:xfrm>
          <a:prstGeom prst="rect">
            <a:avLst/>
          </a:prstGeom>
          <a:solidFill>
            <a:srgbClr val="5E20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1">
              <a:sym typeface="Palatino" charset="0"/>
            </a:endParaRPr>
          </a:p>
        </p:txBody>
      </p:sp>
      <p:sp>
        <p:nvSpPr>
          <p:cNvPr id="5" name="Rectangle 4">
            <a:extLst>
              <a:ext uri="{FF2B5EF4-FFF2-40B4-BE49-F238E27FC236}">
                <a16:creationId xmlns:a16="http://schemas.microsoft.com/office/drawing/2014/main" id="{DD944EDD-C0C6-45FF-BF87-5EDAAE7FDAED}"/>
              </a:ext>
            </a:extLst>
          </p:cNvPr>
          <p:cNvSpPr/>
          <p:nvPr userDrawn="1"/>
        </p:nvSpPr>
        <p:spPr>
          <a:xfrm>
            <a:off x="5213512" y="0"/>
            <a:ext cx="12126753" cy="12763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1">
              <a:sym typeface="Palatino" charset="0"/>
            </a:endParaRPr>
          </a:p>
        </p:txBody>
      </p:sp>
      <p:pic>
        <p:nvPicPr>
          <p:cNvPr id="6" name="Picture 5" descr="cdha-logo.png">
            <a:extLst>
              <a:ext uri="{FF2B5EF4-FFF2-40B4-BE49-F238E27FC236}">
                <a16:creationId xmlns:a16="http://schemas.microsoft.com/office/drawing/2014/main" id="{B78B0465-90A0-4947-AB4F-3E2C1897466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05899" y="287341"/>
            <a:ext cx="413186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3968686"/>
      </p:ext>
    </p:extLst>
  </p:cSld>
  <p:clrMap bg1="lt1" tx1="dk1" bg2="lt2" tx2="dk2" accent1="accent1" accent2="accent2" accent3="accent3" accent4="accent4" accent5="accent5" accent6="accent6" hlink="hlink" folHlink="folHlink"/>
  <p:sldLayoutIdLst>
    <p:sldLayoutId id="2147483722" r:id="rId1"/>
    <p:sldLayoutId id="2147483723" r:id="rId2"/>
  </p:sldLayoutIdLst>
  <p:hf hdr="0" ftr="0" dt="0"/>
  <p:txStyles>
    <p:titleStyle>
      <a:lvl1pPr algn="l" rtl="0" eaLnBrk="1" fontAlgn="base" hangingPunct="1">
        <a:lnSpc>
          <a:spcPct val="90000"/>
        </a:lnSpc>
        <a:spcBef>
          <a:spcPct val="0"/>
        </a:spcBef>
        <a:spcAft>
          <a:spcPct val="0"/>
        </a:spcAft>
        <a:defRPr sz="5689" kern="1200">
          <a:solidFill>
            <a:schemeClr val="bg1"/>
          </a:solidFill>
          <a:latin typeface="+mj-lt"/>
          <a:ea typeface="ＭＳ Ｐゴシック" pitchFamily="-65" charset="-128"/>
          <a:cs typeface="ＭＳ Ｐゴシック" pitchFamily="-65" charset="-128"/>
        </a:defRPr>
      </a:lvl1pPr>
      <a:lvl2pPr algn="l" rtl="0" eaLnBrk="1" fontAlgn="base" hangingPunct="1">
        <a:lnSpc>
          <a:spcPct val="90000"/>
        </a:lnSpc>
        <a:spcBef>
          <a:spcPct val="0"/>
        </a:spcBef>
        <a:spcAft>
          <a:spcPct val="0"/>
        </a:spcAft>
        <a:defRPr sz="5689">
          <a:solidFill>
            <a:schemeClr val="bg1"/>
          </a:solidFill>
          <a:latin typeface="Calibri" panose="020F0502020204030204" pitchFamily="34" charset="0"/>
          <a:ea typeface="ＭＳ Ｐゴシック" pitchFamily="-65" charset="-128"/>
          <a:cs typeface="ＭＳ Ｐゴシック" pitchFamily="-65" charset="-128"/>
        </a:defRPr>
      </a:lvl2pPr>
      <a:lvl3pPr algn="l" rtl="0" eaLnBrk="1" fontAlgn="base" hangingPunct="1">
        <a:lnSpc>
          <a:spcPct val="90000"/>
        </a:lnSpc>
        <a:spcBef>
          <a:spcPct val="0"/>
        </a:spcBef>
        <a:spcAft>
          <a:spcPct val="0"/>
        </a:spcAft>
        <a:defRPr sz="5689">
          <a:solidFill>
            <a:schemeClr val="bg1"/>
          </a:solidFill>
          <a:latin typeface="Calibri" panose="020F0502020204030204" pitchFamily="34" charset="0"/>
          <a:ea typeface="ＭＳ Ｐゴシック" pitchFamily="-65" charset="-128"/>
          <a:cs typeface="ＭＳ Ｐゴシック" pitchFamily="-65" charset="-128"/>
        </a:defRPr>
      </a:lvl3pPr>
      <a:lvl4pPr algn="l" rtl="0" eaLnBrk="1" fontAlgn="base" hangingPunct="1">
        <a:lnSpc>
          <a:spcPct val="90000"/>
        </a:lnSpc>
        <a:spcBef>
          <a:spcPct val="0"/>
        </a:spcBef>
        <a:spcAft>
          <a:spcPct val="0"/>
        </a:spcAft>
        <a:defRPr sz="5689">
          <a:solidFill>
            <a:schemeClr val="bg1"/>
          </a:solidFill>
          <a:latin typeface="Calibri" panose="020F0502020204030204" pitchFamily="34" charset="0"/>
          <a:ea typeface="ＭＳ Ｐゴシック" pitchFamily="-65" charset="-128"/>
          <a:cs typeface="ＭＳ Ｐゴシック" pitchFamily="-65" charset="-128"/>
        </a:defRPr>
      </a:lvl4pPr>
      <a:lvl5pPr algn="l" rtl="0" eaLnBrk="1" fontAlgn="base" hangingPunct="1">
        <a:lnSpc>
          <a:spcPct val="90000"/>
        </a:lnSpc>
        <a:spcBef>
          <a:spcPct val="0"/>
        </a:spcBef>
        <a:spcAft>
          <a:spcPct val="0"/>
        </a:spcAft>
        <a:defRPr sz="5689">
          <a:solidFill>
            <a:schemeClr val="bg1"/>
          </a:solidFill>
          <a:latin typeface="Calibri" panose="020F0502020204030204" pitchFamily="34" charset="0"/>
          <a:ea typeface="ＭＳ Ｐゴシック" pitchFamily="-65" charset="-128"/>
          <a:cs typeface="ＭＳ Ｐゴシック" pitchFamily="-65" charset="-128"/>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487672" indent="-487672" algn="l" rtl="0" eaLnBrk="1" fontAlgn="base" hangingPunct="1">
        <a:lnSpc>
          <a:spcPct val="90000"/>
        </a:lnSpc>
        <a:spcBef>
          <a:spcPts val="1422"/>
        </a:spcBef>
        <a:spcAft>
          <a:spcPct val="0"/>
        </a:spcAft>
        <a:defRPr kern="1200">
          <a:solidFill>
            <a:schemeClr val="tx1"/>
          </a:solidFill>
          <a:latin typeface="+mn-lt"/>
          <a:ea typeface="ＭＳ Ｐゴシック" pitchFamily="-65" charset="-128"/>
          <a:cs typeface="ＭＳ Ｐゴシック" pitchFamily="-65" charset="-128"/>
        </a:defRPr>
      </a:lvl1pPr>
      <a:lvl2pPr marL="650230" algn="l" rtl="0" eaLnBrk="1" fontAlgn="base" hangingPunct="1">
        <a:lnSpc>
          <a:spcPct val="90000"/>
        </a:lnSpc>
        <a:spcBef>
          <a:spcPts val="711"/>
        </a:spcBef>
        <a:spcAft>
          <a:spcPct val="0"/>
        </a:spcAft>
        <a:defRPr sz="3413" kern="1200">
          <a:solidFill>
            <a:schemeClr val="tx1"/>
          </a:solidFill>
          <a:latin typeface="+mn-lt"/>
          <a:ea typeface="ＭＳ Ｐゴシック" charset="-128"/>
          <a:cs typeface="+mn-cs"/>
        </a:defRPr>
      </a:lvl2pPr>
      <a:lvl3pPr marL="1300460" algn="l" rtl="0" eaLnBrk="1" fontAlgn="base" hangingPunct="1">
        <a:lnSpc>
          <a:spcPct val="90000"/>
        </a:lnSpc>
        <a:spcBef>
          <a:spcPts val="711"/>
        </a:spcBef>
        <a:spcAft>
          <a:spcPct val="0"/>
        </a:spcAft>
        <a:defRPr sz="2844" kern="1200">
          <a:solidFill>
            <a:schemeClr val="tx1"/>
          </a:solidFill>
          <a:latin typeface="+mn-lt"/>
          <a:ea typeface="ＭＳ Ｐゴシック" charset="-128"/>
          <a:cs typeface="+mn-cs"/>
        </a:defRPr>
      </a:lvl3pPr>
      <a:lvl4pPr marL="1950690" algn="l" rtl="0" eaLnBrk="1" fontAlgn="base" hangingPunct="1">
        <a:lnSpc>
          <a:spcPct val="90000"/>
        </a:lnSpc>
        <a:spcBef>
          <a:spcPts val="711"/>
        </a:spcBef>
        <a:spcAft>
          <a:spcPct val="0"/>
        </a:spcAft>
        <a:defRPr kern="1200">
          <a:solidFill>
            <a:schemeClr val="tx1"/>
          </a:solidFill>
          <a:latin typeface="+mn-lt"/>
          <a:ea typeface="ＭＳ Ｐゴシック" charset="-128"/>
          <a:cs typeface="+mn-cs"/>
        </a:defRPr>
      </a:lvl4pPr>
      <a:lvl5pPr marL="2600919" algn="l" rtl="0" eaLnBrk="1" fontAlgn="base" hangingPunct="1">
        <a:lnSpc>
          <a:spcPct val="90000"/>
        </a:lnSpc>
        <a:spcBef>
          <a:spcPts val="711"/>
        </a:spcBef>
        <a:spcAft>
          <a:spcPct val="0"/>
        </a:spcAft>
        <a:defRPr kern="1200">
          <a:solidFill>
            <a:schemeClr val="tx1"/>
          </a:solidFill>
          <a:latin typeface="+mn-lt"/>
          <a:ea typeface="ＭＳ Ｐゴシック" charset="-128"/>
          <a:cs typeface="+mn-cs"/>
        </a:defRPr>
      </a:lvl5pPr>
      <a:lvl6pPr marL="357626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6B43C16-2239-4D5D-82A4-BB678B02A4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0616069"/>
      </p:ext>
    </p:extLst>
  </p:cSld>
  <p:clrMap bg1="lt1" tx1="dk1" bg2="lt2" tx2="dk2" accent1="accent1" accent2="accent2" accent3="accent3" accent4="accent4" accent5="accent5" accent6="accent6" hlink="hlink" folHlink="folHlink"/>
  <p:sldLayoutIdLst>
    <p:sldLayoutId id="2147483725" r:id="rId1"/>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9">
            <a:extLst>
              <a:ext uri="{FF2B5EF4-FFF2-40B4-BE49-F238E27FC236}">
                <a16:creationId xmlns:a16="http://schemas.microsoft.com/office/drawing/2014/main" id="{61B0C574-277A-43DA-A482-F50A35A7B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643" y="0"/>
            <a:ext cx="1262362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2">
            <a:extLst>
              <a:ext uri="{FF2B5EF4-FFF2-40B4-BE49-F238E27FC236}">
                <a16:creationId xmlns:a16="http://schemas.microsoft.com/office/drawing/2014/main" id="{334E51E4-7052-4E1F-925E-3BC7922E73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340263" cy="1815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8" descr="cdha-logo.png">
            <a:extLst>
              <a:ext uri="{FF2B5EF4-FFF2-40B4-BE49-F238E27FC236}">
                <a16:creationId xmlns:a16="http://schemas.microsoft.com/office/drawing/2014/main" id="{6F2B58B2-63C5-4443-B607-3903ECA609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061" y="347698"/>
            <a:ext cx="459471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9044158"/>
      </p:ext>
    </p:extLst>
  </p:cSld>
  <p:clrMap bg1="lt1" tx1="dk1" bg2="lt2" tx2="dk2" accent1="accent1" accent2="accent2" accent3="accent3" accent4="accent4" accent5="accent5" accent6="accent6" hlink="hlink" folHlink="folHlink"/>
  <p:sldLayoutIdLst>
    <p:sldLayoutId id="2147483727" r:id="rId1"/>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67.jpg"/></Relationships>
</file>

<file path=ppt/slides/_rels/slide11.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71.JPG"/><Relationship Id="rId11" Type="http://schemas.openxmlformats.org/officeDocument/2006/relationships/image" Target="../media/image76.png"/><Relationship Id="rId5" Type="http://schemas.openxmlformats.org/officeDocument/2006/relationships/image" Target="../media/image70.JPG"/><Relationship Id="rId10" Type="http://schemas.openxmlformats.org/officeDocument/2006/relationships/image" Target="../media/image75.png"/><Relationship Id="rId4" Type="http://schemas.openxmlformats.org/officeDocument/2006/relationships/image" Target="../media/image69.JPG"/><Relationship Id="rId9" Type="http://schemas.openxmlformats.org/officeDocument/2006/relationships/image" Target="../media/image74.png"/></Relationships>
</file>

<file path=ppt/slides/_rels/slide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80.png"/></Relationships>
</file>

<file path=ppt/slides/_rels/slide1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4.xml"/><Relationship Id="rId1" Type="http://schemas.openxmlformats.org/officeDocument/2006/relationships/slideLayout" Target="../slideLayouts/slideLayout27.xml"/><Relationship Id="rId5" Type="http://schemas.openxmlformats.org/officeDocument/2006/relationships/image" Target="../media/image84.jpg"/><Relationship Id="rId4" Type="http://schemas.openxmlformats.org/officeDocument/2006/relationships/image" Target="../media/image83.jpg"/></Relationships>
</file>

<file path=ppt/slides/_rels/slide1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jpg"/><Relationship Id="rId7"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88.png"/><Relationship Id="rId11" Type="http://schemas.openxmlformats.org/officeDocument/2006/relationships/image" Target="../media/image92.jpg"/><Relationship Id="rId5" Type="http://schemas.openxmlformats.org/officeDocument/2006/relationships/image" Target="../media/image87.JPG"/><Relationship Id="rId10" Type="http://schemas.openxmlformats.org/officeDocument/2006/relationships/image" Target="../media/image91.jpg"/><Relationship Id="rId4" Type="http://schemas.openxmlformats.org/officeDocument/2006/relationships/image" Target="../media/image86.jpeg"/><Relationship Id="rId9"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image" Target="../media/image96.jpg"/><Relationship Id="rId4" Type="http://schemas.openxmlformats.org/officeDocument/2006/relationships/image" Target="../media/image95.jpg"/></Relationships>
</file>

<file path=ppt/slides/_rels/slide2.xml.rels><?xml version="1.0" encoding="UTF-8" standalone="yes"?>
<Relationships xmlns="http://schemas.openxmlformats.org/package/2006/relationships"><Relationship Id="rId3" Type="http://schemas.openxmlformats.org/officeDocument/2006/relationships/hyperlink" Target="http://www.cdha.ca/Join" TargetMode="External"/><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0.xml"/><Relationship Id="rId1" Type="http://schemas.openxmlformats.org/officeDocument/2006/relationships/slideLayout" Target="../slideLayouts/slideLayout27.xml"/><Relationship Id="rId5" Type="http://schemas.openxmlformats.org/officeDocument/2006/relationships/image" Target="../media/image99.JPG"/><Relationship Id="rId4" Type="http://schemas.openxmlformats.org/officeDocument/2006/relationships/image" Target="../media/image98.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7.xml"/><Relationship Id="rId1" Type="http://schemas.openxmlformats.org/officeDocument/2006/relationships/video" Target="https://www.youtube.com/embed/LWspWJHSJyk?feature=oembed" TargetMode="External"/><Relationship Id="rId4" Type="http://schemas.openxmlformats.org/officeDocument/2006/relationships/image" Target="../media/image100.jpeg"/></Relationships>
</file>

<file path=ppt/slides/_rels/slide2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23.xml"/><Relationship Id="rId1" Type="http://schemas.openxmlformats.org/officeDocument/2006/relationships/slideLayout" Target="../slideLayouts/slideLayout27.xml"/><Relationship Id="rId5" Type="http://schemas.openxmlformats.org/officeDocument/2006/relationships/image" Target="../media/image104.jpg"/><Relationship Id="rId4" Type="http://schemas.openxmlformats.org/officeDocument/2006/relationships/image" Target="../media/image103.jpg"/></Relationships>
</file>

<file path=ppt/slides/_rels/slide24.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24.xml"/><Relationship Id="rId1" Type="http://schemas.openxmlformats.org/officeDocument/2006/relationships/slideLayout" Target="../slideLayouts/slideLayout27.xml"/><Relationship Id="rId5" Type="http://schemas.openxmlformats.org/officeDocument/2006/relationships/image" Target="../media/image107.jpg"/><Relationship Id="rId4" Type="http://schemas.openxmlformats.org/officeDocument/2006/relationships/image" Target="../media/image106.jpg"/></Relationships>
</file>

<file path=ppt/slides/_rels/slide25.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8.xml"/><Relationship Id="rId1" Type="http://schemas.openxmlformats.org/officeDocument/2006/relationships/slideLayout" Target="../slideLayouts/slideLayout27.xml"/><Relationship Id="rId5" Type="http://schemas.openxmlformats.org/officeDocument/2006/relationships/image" Target="../media/image113.png"/><Relationship Id="rId4" Type="http://schemas.openxmlformats.org/officeDocument/2006/relationships/image" Target="../media/image112.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7.xml"/><Relationship Id="rId1" Type="http://schemas.openxmlformats.org/officeDocument/2006/relationships/video" Target="https://www.youtube.com/embed/W7T2HgU7RWg?feature=oembed" TargetMode="External"/><Relationship Id="rId4" Type="http://schemas.openxmlformats.org/officeDocument/2006/relationships/image" Target="../media/image11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xml"/><Relationship Id="rId1" Type="http://schemas.openxmlformats.org/officeDocument/2006/relationships/video" Target="https://www.youtube.com/embed/-wbhHL7RsXY?feature=oembed" TargetMode="External"/><Relationship Id="rId4" Type="http://schemas.openxmlformats.org/officeDocument/2006/relationships/image" Target="../media/image35.jpeg"/></Relationships>
</file>

<file path=ppt/slides/_rels/slide3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hyperlink" Target="https://www.colgate.com/en-ca/oral-health/teeth-whitening" TargetMode="External"/><Relationship Id="rId3" Type="http://schemas.openxmlformats.org/officeDocument/2006/relationships/hyperlink" Target="http://www.colgate.com/en-ca" TargetMode="External"/><Relationship Id="rId7" Type="http://schemas.openxmlformats.org/officeDocument/2006/relationships/image" Target="../media/image118.png"/><Relationship Id="rId12" Type="http://schemas.openxmlformats.org/officeDocument/2006/relationships/hyperlink" Target="https://www.colgate.com/en-ca/oral-health/adult-oral-care" TargetMode="External"/><Relationship Id="rId2" Type="http://schemas.openxmlformats.org/officeDocument/2006/relationships/notesSlide" Target="../notesSlides/notesSlide31.xml"/><Relationship Id="rId1" Type="http://schemas.openxmlformats.org/officeDocument/2006/relationships/slideLayout" Target="../slideLayouts/slideLayout75.xml"/><Relationship Id="rId6" Type="http://schemas.openxmlformats.org/officeDocument/2006/relationships/image" Target="../media/image117.png"/><Relationship Id="rId11" Type="http://schemas.openxmlformats.org/officeDocument/2006/relationships/hyperlink" Target="https://www.colgate.com/en-ca/oral-health/x-rays" TargetMode="External"/><Relationship Id="rId5" Type="http://schemas.openxmlformats.org/officeDocument/2006/relationships/image" Target="../media/image116.png"/><Relationship Id="rId15" Type="http://schemas.openxmlformats.org/officeDocument/2006/relationships/hyperlink" Target="https://www.colgate.com/en-ca/oral-health/brushing-and-flossing" TargetMode="External"/><Relationship Id="rId10" Type="http://schemas.openxmlformats.org/officeDocument/2006/relationships/hyperlink" Target="https://www.colgate.com/en-ca/oral-health/gum-disease" TargetMode="External"/><Relationship Id="rId4" Type="http://schemas.openxmlformats.org/officeDocument/2006/relationships/hyperlink" Target="https://www.colgate.com/en-ca/oral-health/dry-mouth" TargetMode="External"/><Relationship Id="rId9" Type="http://schemas.openxmlformats.org/officeDocument/2006/relationships/hyperlink" Target="https://www.colgate.com/en-ca/oral-health/mouth-sores-and-infections" TargetMode="External"/><Relationship Id="rId14" Type="http://schemas.openxmlformats.org/officeDocument/2006/relationships/hyperlink" Target="https://www.colgate.com/en-ca/oral-health/nutrition-and-oral-health"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2.xml"/><Relationship Id="rId1" Type="http://schemas.openxmlformats.org/officeDocument/2006/relationships/slideLayout" Target="../slideLayouts/slideLayout76.xml"/><Relationship Id="rId4" Type="http://schemas.openxmlformats.org/officeDocument/2006/relationships/image" Target="../media/image121.png"/></Relationships>
</file>

<file path=ppt/slides/_rels/slide3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3.xml"/><Relationship Id="rId1" Type="http://schemas.openxmlformats.org/officeDocument/2006/relationships/slideLayout" Target="../slideLayouts/slideLayout75.xml"/><Relationship Id="rId4" Type="http://schemas.openxmlformats.org/officeDocument/2006/relationships/image" Target="../media/image123.png"/></Relationships>
</file>

<file path=ppt/slides/_rels/slide3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4.xml"/><Relationship Id="rId1" Type="http://schemas.openxmlformats.org/officeDocument/2006/relationships/slideLayout" Target="../slideLayouts/slideLayout87.xml"/><Relationship Id="rId4" Type="http://schemas.openxmlformats.org/officeDocument/2006/relationships/image" Target="../media/image12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1.xml"/><Relationship Id="rId1" Type="http://schemas.openxmlformats.org/officeDocument/2006/relationships/slideLayout" Target="../slideLayouts/slideLayout27.xml"/><Relationship Id="rId6" Type="http://schemas.openxmlformats.org/officeDocument/2006/relationships/image" Target="../media/image133.jpg"/><Relationship Id="rId5" Type="http://schemas.openxmlformats.org/officeDocument/2006/relationships/image" Target="../media/image132.jpg"/><Relationship Id="rId4" Type="http://schemas.openxmlformats.org/officeDocument/2006/relationships/image" Target="../media/image131.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7.xml"/><Relationship Id="rId1" Type="http://schemas.openxmlformats.org/officeDocument/2006/relationships/video" Target="https://www.youtube.com/embed/giU8vR_hXjM?feature=oembed" TargetMode="External"/><Relationship Id="rId4" Type="http://schemas.openxmlformats.org/officeDocument/2006/relationships/image" Target="../media/image134.jpeg"/></Relationships>
</file>

<file path=ppt/slides/_rels/slide43.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43.xml"/><Relationship Id="rId1" Type="http://schemas.openxmlformats.org/officeDocument/2006/relationships/slideLayout" Target="../slideLayouts/slideLayout27.xml"/><Relationship Id="rId5" Type="http://schemas.openxmlformats.org/officeDocument/2006/relationships/image" Target="../media/image137.png"/><Relationship Id="rId4" Type="http://schemas.openxmlformats.org/officeDocument/2006/relationships/image" Target="../media/image136.png"/></Relationships>
</file>

<file path=ppt/slides/_rels/slide44.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44.xml"/><Relationship Id="rId1" Type="http://schemas.openxmlformats.org/officeDocument/2006/relationships/slideLayout" Target="../slideLayouts/slideLayout2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4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45.xml"/><Relationship Id="rId1" Type="http://schemas.openxmlformats.org/officeDocument/2006/relationships/slideLayout" Target="../slideLayouts/slideLayout27.xml"/><Relationship Id="rId5" Type="http://schemas.openxmlformats.org/officeDocument/2006/relationships/image" Target="../media/image145.png"/><Relationship Id="rId4" Type="http://schemas.openxmlformats.org/officeDocument/2006/relationships/image" Target="../media/image144.png"/></Relationships>
</file>

<file path=ppt/slides/_rels/slide4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6.xml"/><Relationship Id="rId1" Type="http://schemas.openxmlformats.org/officeDocument/2006/relationships/slideLayout" Target="../slideLayouts/slideLayout26.xml"/><Relationship Id="rId4" Type="http://schemas.openxmlformats.org/officeDocument/2006/relationships/image" Target="../media/image145.png"/></Relationships>
</file>

<file path=ppt/slides/_rels/slide4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7.xml"/><Relationship Id="rId1" Type="http://schemas.openxmlformats.org/officeDocument/2006/relationships/slideLayout" Target="../slideLayouts/slideLayout27.xml"/><Relationship Id="rId5" Type="http://schemas.openxmlformats.org/officeDocument/2006/relationships/image" Target="../media/image149.png"/><Relationship Id="rId4" Type="http://schemas.openxmlformats.org/officeDocument/2006/relationships/image" Target="../media/image148.png"/></Relationships>
</file>

<file path=ppt/slides/_rels/slide4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8.xml"/><Relationship Id="rId1" Type="http://schemas.openxmlformats.org/officeDocument/2006/relationships/slideLayout" Target="../slideLayouts/slideLayout27.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49.xml.rels><?xml version="1.0" encoding="UTF-8" standalone="yes"?>
<Relationships xmlns="http://schemas.openxmlformats.org/package/2006/relationships"><Relationship Id="rId3" Type="http://schemas.openxmlformats.org/officeDocument/2006/relationships/hyperlink" Target="http://www.cdha.ca/Join" TargetMode="External"/><Relationship Id="rId2" Type="http://schemas.openxmlformats.org/officeDocument/2006/relationships/notesSlide" Target="../notesSlides/notesSlide49.xml"/><Relationship Id="rId1" Type="http://schemas.openxmlformats.org/officeDocument/2006/relationships/slideLayout" Target="../slideLayouts/slideLayout27.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2.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39.jpeg"/><Relationship Id="rId4" Type="http://schemas.openxmlformats.org/officeDocument/2006/relationships/image" Target="../media/image38.jpeg"/></Relationships>
</file>

<file path=ppt/slides/_rels/slide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8" Type="http://schemas.openxmlformats.org/officeDocument/2006/relationships/image" Target="../media/image46.jpg"/><Relationship Id="rId13" Type="http://schemas.openxmlformats.org/officeDocument/2006/relationships/image" Target="../media/image51.jpg"/><Relationship Id="rId18" Type="http://schemas.openxmlformats.org/officeDocument/2006/relationships/image" Target="../media/image56.jpg"/><Relationship Id="rId26" Type="http://schemas.openxmlformats.org/officeDocument/2006/relationships/image" Target="../media/image64.jpeg"/><Relationship Id="rId3" Type="http://schemas.openxmlformats.org/officeDocument/2006/relationships/image" Target="../media/image41.jpeg"/><Relationship Id="rId21" Type="http://schemas.openxmlformats.org/officeDocument/2006/relationships/image" Target="../media/image59.jpg"/><Relationship Id="rId7" Type="http://schemas.openxmlformats.org/officeDocument/2006/relationships/image" Target="../media/image45.jpg"/><Relationship Id="rId12" Type="http://schemas.openxmlformats.org/officeDocument/2006/relationships/image" Target="../media/image50.jpg"/><Relationship Id="rId17" Type="http://schemas.openxmlformats.org/officeDocument/2006/relationships/image" Target="../media/image55.jpg"/><Relationship Id="rId25" Type="http://schemas.openxmlformats.org/officeDocument/2006/relationships/image" Target="../media/image63.png"/><Relationship Id="rId2" Type="http://schemas.openxmlformats.org/officeDocument/2006/relationships/notesSlide" Target="../notesSlides/notesSlide8.xml"/><Relationship Id="rId16" Type="http://schemas.openxmlformats.org/officeDocument/2006/relationships/image" Target="../media/image54.jpg"/><Relationship Id="rId20" Type="http://schemas.openxmlformats.org/officeDocument/2006/relationships/image" Target="../media/image58.jpg"/><Relationship Id="rId1" Type="http://schemas.openxmlformats.org/officeDocument/2006/relationships/slideLayout" Target="../slideLayouts/slideLayout27.xml"/><Relationship Id="rId6" Type="http://schemas.openxmlformats.org/officeDocument/2006/relationships/image" Target="../media/image44.jpg"/><Relationship Id="rId11" Type="http://schemas.openxmlformats.org/officeDocument/2006/relationships/image" Target="../media/image49.jpg"/><Relationship Id="rId24" Type="http://schemas.openxmlformats.org/officeDocument/2006/relationships/image" Target="../media/image62.jpg"/><Relationship Id="rId5" Type="http://schemas.openxmlformats.org/officeDocument/2006/relationships/image" Target="../media/image43.jpg"/><Relationship Id="rId15" Type="http://schemas.openxmlformats.org/officeDocument/2006/relationships/image" Target="../media/image53.jpg"/><Relationship Id="rId23" Type="http://schemas.openxmlformats.org/officeDocument/2006/relationships/image" Target="../media/image61.jpg"/><Relationship Id="rId10" Type="http://schemas.openxmlformats.org/officeDocument/2006/relationships/image" Target="../media/image48.jpg"/><Relationship Id="rId19" Type="http://schemas.openxmlformats.org/officeDocument/2006/relationships/image" Target="../media/image57.jpg"/><Relationship Id="rId4" Type="http://schemas.openxmlformats.org/officeDocument/2006/relationships/image" Target="../media/image42.jpg"/><Relationship Id="rId9" Type="http://schemas.openxmlformats.org/officeDocument/2006/relationships/image" Target="../media/image47.jpg"/><Relationship Id="rId14" Type="http://schemas.openxmlformats.org/officeDocument/2006/relationships/image" Target="../media/image52.jpg"/><Relationship Id="rId22" Type="http://schemas.openxmlformats.org/officeDocument/2006/relationships/image" Target="../media/image60.jpg"/></Relationships>
</file>

<file path=ppt/slides/_rels/slide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indoor, female&#10;&#10;Description automatically generated">
            <a:extLst>
              <a:ext uri="{FF2B5EF4-FFF2-40B4-BE49-F238E27FC236}">
                <a16:creationId xmlns:a16="http://schemas.microsoft.com/office/drawing/2014/main" id="{6D7FBAA4-4C72-C29F-3CEE-FC9F85AAE268}"/>
              </a:ext>
            </a:extLst>
          </p:cNvPr>
          <p:cNvPicPr>
            <a:picLocks noChangeAspect="1"/>
          </p:cNvPicPr>
          <p:nvPr/>
        </p:nvPicPr>
        <p:blipFill>
          <a:blip r:embed="rId3"/>
          <a:stretch>
            <a:fillRect/>
          </a:stretch>
        </p:blipFill>
        <p:spPr>
          <a:xfrm>
            <a:off x="-1" y="-298"/>
            <a:ext cx="17340263" cy="9753898"/>
          </a:xfrm>
          <a:prstGeom prst="rect">
            <a:avLst/>
          </a:prstGeom>
        </p:spPr>
      </p:pic>
    </p:spTree>
    <p:extLst>
      <p:ext uri="{BB962C8B-B14F-4D97-AF65-F5344CB8AC3E}">
        <p14:creationId xmlns:p14="http://schemas.microsoft.com/office/powerpoint/2010/main" val="1050358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8014"/>
          </a:xfrm>
          <a:prstGeom prst="rect">
            <a:avLst/>
          </a:prstGeom>
        </p:spPr>
        <p:txBody>
          <a:bodyPr wrap="none">
            <a:spAutoFit/>
          </a:bodyPr>
          <a:lstStyle/>
          <a:p>
            <a:r>
              <a:rPr lang="en-CA" sz="4001" dirty="0"/>
              <a:t> </a:t>
            </a:r>
          </a:p>
        </p:txBody>
      </p:sp>
      <p:sp>
        <p:nvSpPr>
          <p:cNvPr id="11" name="Title 1">
            <a:extLst>
              <a:ext uri="{FF2B5EF4-FFF2-40B4-BE49-F238E27FC236}">
                <a16:creationId xmlns:a16="http://schemas.microsoft.com/office/drawing/2014/main" id="{A2A95240-B315-46F6-87CA-FFB5B923E847}"/>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National Organizations</a:t>
            </a:r>
          </a:p>
        </p:txBody>
      </p:sp>
      <p:sp>
        <p:nvSpPr>
          <p:cNvPr id="4" name="Content Placeholder 5">
            <a:extLst>
              <a:ext uri="{FF2B5EF4-FFF2-40B4-BE49-F238E27FC236}">
                <a16:creationId xmlns:a16="http://schemas.microsoft.com/office/drawing/2014/main" id="{50367420-3D0D-B9A1-6738-BB68C9C855CC}"/>
              </a:ext>
            </a:extLst>
          </p:cNvPr>
          <p:cNvSpPr>
            <a:spLocks noGrp="1"/>
          </p:cNvSpPr>
          <p:nvPr>
            <p:ph sz="half" idx="2"/>
          </p:nvPr>
        </p:nvSpPr>
        <p:spPr>
          <a:xfrm>
            <a:off x="749103" y="4763783"/>
            <a:ext cx="16201948" cy="4001449"/>
          </a:xfrm>
        </p:spPr>
        <p:txBody>
          <a:bodyPr/>
          <a:lstStyle/>
          <a:p>
            <a:pPr marL="720000" indent="-720000">
              <a:spcBef>
                <a:spcPts val="2000"/>
              </a:spcBef>
              <a:spcAft>
                <a:spcPts val="20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Commission on Dental Accreditation of Canada (CDAC)</a:t>
            </a:r>
          </a:p>
          <a:p>
            <a:pPr marL="720000" indent="-720000">
              <a:spcBef>
                <a:spcPts val="2000"/>
              </a:spcBef>
              <a:spcAft>
                <a:spcPts val="20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Federation of Dental Hygiene Regulators of Canada (FDHRC)</a:t>
            </a:r>
          </a:p>
        </p:txBody>
      </p:sp>
      <p:pic>
        <p:nvPicPr>
          <p:cNvPr id="5" name="Picture 3">
            <a:extLst>
              <a:ext uri="{FF2B5EF4-FFF2-40B4-BE49-F238E27FC236}">
                <a16:creationId xmlns:a16="http://schemas.microsoft.com/office/drawing/2014/main" id="{0F1EC939-D0AA-88D0-1720-782FDE648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3627" y="2483481"/>
            <a:ext cx="3377156" cy="1824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A picture containing clipart&#10;&#10;Description generated with very high confidence">
            <a:extLst>
              <a:ext uri="{FF2B5EF4-FFF2-40B4-BE49-F238E27FC236}">
                <a16:creationId xmlns:a16="http://schemas.microsoft.com/office/drawing/2014/main" id="{C386C26D-37D7-2160-0702-A203B2C045FB}"/>
              </a:ext>
            </a:extLst>
          </p:cNvPr>
          <p:cNvPicPr>
            <a:picLocks noChangeAspect="1"/>
          </p:cNvPicPr>
          <p:nvPr/>
        </p:nvPicPr>
        <p:blipFill>
          <a:blip r:embed="rId4"/>
          <a:stretch>
            <a:fillRect/>
          </a:stretch>
        </p:blipFill>
        <p:spPr>
          <a:xfrm>
            <a:off x="8513678" y="2356520"/>
            <a:ext cx="5120966" cy="2078187"/>
          </a:xfrm>
          <a:prstGeom prst="rect">
            <a:avLst/>
          </a:prstGeom>
        </p:spPr>
      </p:pic>
    </p:spTree>
    <p:extLst>
      <p:ext uri="{BB962C8B-B14F-4D97-AF65-F5344CB8AC3E}">
        <p14:creationId xmlns:p14="http://schemas.microsoft.com/office/powerpoint/2010/main" val="305685880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7B4EBF0-FC1B-4D9B-A82B-C8AA92E50188}"/>
              </a:ext>
            </a:extLst>
          </p:cNvPr>
          <p:cNvSpPr txBox="1">
            <a:spLocks/>
          </p:cNvSpPr>
          <p:nvPr/>
        </p:nvSpPr>
        <p:spPr bwMode="auto">
          <a:xfrm>
            <a:off x="5475597" y="340296"/>
            <a:ext cx="11403446"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Provincial Regulatory Authorities</a:t>
            </a:r>
          </a:p>
        </p:txBody>
      </p:sp>
      <p:sp>
        <p:nvSpPr>
          <p:cNvPr id="6" name="Rectangle 5">
            <a:extLst>
              <a:ext uri="{FF2B5EF4-FFF2-40B4-BE49-F238E27FC236}">
                <a16:creationId xmlns:a16="http://schemas.microsoft.com/office/drawing/2014/main" id="{E016E04B-2B93-9ED1-B8D1-BBA830880CA1}"/>
              </a:ext>
            </a:extLst>
          </p:cNvPr>
          <p:cNvSpPr/>
          <p:nvPr/>
        </p:nvSpPr>
        <p:spPr>
          <a:xfrm>
            <a:off x="8165692" y="4522857"/>
            <a:ext cx="312906" cy="708014"/>
          </a:xfrm>
          <a:prstGeom prst="rect">
            <a:avLst/>
          </a:prstGeom>
        </p:spPr>
        <p:txBody>
          <a:bodyPr wrap="none">
            <a:spAutoFit/>
          </a:bodyPr>
          <a:lstStyle/>
          <a:p>
            <a:r>
              <a:rPr lang="en-CA" sz="4001" dirty="0"/>
              <a:t> </a:t>
            </a:r>
          </a:p>
        </p:txBody>
      </p:sp>
      <p:sp>
        <p:nvSpPr>
          <p:cNvPr id="12" name="Content Placeholder 2">
            <a:extLst>
              <a:ext uri="{FF2B5EF4-FFF2-40B4-BE49-F238E27FC236}">
                <a16:creationId xmlns:a16="http://schemas.microsoft.com/office/drawing/2014/main" id="{DEF5DD36-F934-FC56-DDDD-A90ADF38E5C3}"/>
              </a:ext>
            </a:extLst>
          </p:cNvPr>
          <p:cNvSpPr>
            <a:spLocks noGrp="1"/>
          </p:cNvSpPr>
          <p:nvPr>
            <p:ph sz="half" idx="2"/>
          </p:nvPr>
        </p:nvSpPr>
        <p:spPr>
          <a:xfrm>
            <a:off x="6460976" y="5848893"/>
            <a:ext cx="4035243" cy="106617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marL="0" indent="0" algn="ctr">
              <a:buNone/>
            </a:pPr>
            <a:r>
              <a:rPr lang="en-CA" sz="2000" b="1" dirty="0">
                <a:latin typeface="Arial" panose="020B0604020202020204" pitchFamily="34" charset="0"/>
                <a:cs typeface="Arial" panose="020B0604020202020204" pitchFamily="34" charset="0"/>
              </a:rPr>
              <a:t>Department of Community Services, Government of Yukon</a:t>
            </a:r>
          </a:p>
        </p:txBody>
      </p:sp>
      <p:pic>
        <p:nvPicPr>
          <p:cNvPr id="13" name="Picture 2">
            <a:extLst>
              <a:ext uri="{FF2B5EF4-FFF2-40B4-BE49-F238E27FC236}">
                <a16:creationId xmlns:a16="http://schemas.microsoft.com/office/drawing/2014/main" id="{5F8F0CE4-0464-5098-9931-A2BA41F612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5036" y="4164037"/>
            <a:ext cx="4259556" cy="1343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a:extLst>
              <a:ext uri="{FF2B5EF4-FFF2-40B4-BE49-F238E27FC236}">
                <a16:creationId xmlns:a16="http://schemas.microsoft.com/office/drawing/2014/main" id="{9B5AFF0B-5898-0236-674E-A8E892F17F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004" y="4229832"/>
            <a:ext cx="4637645" cy="1080000"/>
          </a:xfrm>
          <a:prstGeom prst="rect">
            <a:avLst/>
          </a:prstGeom>
        </p:spPr>
      </p:pic>
      <p:pic>
        <p:nvPicPr>
          <p:cNvPr id="18" name="Picture 17">
            <a:extLst>
              <a:ext uri="{FF2B5EF4-FFF2-40B4-BE49-F238E27FC236}">
                <a16:creationId xmlns:a16="http://schemas.microsoft.com/office/drawing/2014/main" id="{E015067C-F77D-D290-B1A8-F8569D7809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78528" y="4241974"/>
            <a:ext cx="3739499" cy="1080000"/>
          </a:xfrm>
          <a:prstGeom prst="rect">
            <a:avLst/>
          </a:prstGeom>
        </p:spPr>
      </p:pic>
      <p:pic>
        <p:nvPicPr>
          <p:cNvPr id="22" name="Picture 21">
            <a:extLst>
              <a:ext uri="{FF2B5EF4-FFF2-40B4-BE49-F238E27FC236}">
                <a16:creationId xmlns:a16="http://schemas.microsoft.com/office/drawing/2014/main" id="{CFCBF0C1-91E0-28F1-EBC9-67E9520C2B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7611" y="2644736"/>
            <a:ext cx="3635778" cy="1080000"/>
          </a:xfrm>
          <a:prstGeom prst="rect">
            <a:avLst/>
          </a:prstGeom>
        </p:spPr>
      </p:pic>
      <p:pic>
        <p:nvPicPr>
          <p:cNvPr id="23" name="Picture 2" descr="College of Dental Hygienists of Nova Scotia">
            <a:extLst>
              <a:ext uri="{FF2B5EF4-FFF2-40B4-BE49-F238E27FC236}">
                <a16:creationId xmlns:a16="http://schemas.microsoft.com/office/drawing/2014/main" id="{849C2261-F770-46EE-277C-AA638244008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357" t="1" r="10041" b="-3307"/>
          <a:stretch/>
        </p:blipFill>
        <p:spPr bwMode="auto">
          <a:xfrm>
            <a:off x="9221390" y="2565687"/>
            <a:ext cx="354651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icture containing text, window&#10;&#10;Description automatically generated">
            <a:extLst>
              <a:ext uri="{FF2B5EF4-FFF2-40B4-BE49-F238E27FC236}">
                <a16:creationId xmlns:a16="http://schemas.microsoft.com/office/drawing/2014/main" id="{8B8FCD34-78A0-0754-DBBE-22B03748B0E1}"/>
              </a:ext>
            </a:extLst>
          </p:cNvPr>
          <p:cNvPicPr>
            <a:picLocks noChangeAspect="1"/>
          </p:cNvPicPr>
          <p:nvPr/>
        </p:nvPicPr>
        <p:blipFill>
          <a:blip r:embed="rId8"/>
          <a:stretch>
            <a:fillRect/>
          </a:stretch>
        </p:blipFill>
        <p:spPr>
          <a:xfrm>
            <a:off x="2484843" y="7220475"/>
            <a:ext cx="850382" cy="1759412"/>
          </a:xfrm>
          <a:prstGeom prst="rect">
            <a:avLst/>
          </a:prstGeom>
        </p:spPr>
      </p:pic>
      <p:pic>
        <p:nvPicPr>
          <p:cNvPr id="25" name="Picture 24" descr="A picture containing text, outdoor object&#10;&#10;Description automatically generated">
            <a:extLst>
              <a:ext uri="{FF2B5EF4-FFF2-40B4-BE49-F238E27FC236}">
                <a16:creationId xmlns:a16="http://schemas.microsoft.com/office/drawing/2014/main" id="{83FFDF80-1694-14C2-3E02-BA2A750E9D37}"/>
              </a:ext>
            </a:extLst>
          </p:cNvPr>
          <p:cNvPicPr>
            <a:picLocks noChangeAspect="1"/>
          </p:cNvPicPr>
          <p:nvPr/>
        </p:nvPicPr>
        <p:blipFill>
          <a:blip r:embed="rId9"/>
          <a:stretch>
            <a:fillRect/>
          </a:stretch>
        </p:blipFill>
        <p:spPr>
          <a:xfrm>
            <a:off x="12767908" y="7220475"/>
            <a:ext cx="2104930" cy="1759412"/>
          </a:xfrm>
          <a:prstGeom prst="rect">
            <a:avLst/>
          </a:prstGeom>
        </p:spPr>
      </p:pic>
      <p:pic>
        <p:nvPicPr>
          <p:cNvPr id="26" name="Picture 4" descr="nlcdh logo">
            <a:extLst>
              <a:ext uri="{FF2B5EF4-FFF2-40B4-BE49-F238E27FC236}">
                <a16:creationId xmlns:a16="http://schemas.microsoft.com/office/drawing/2014/main" id="{65D3378C-EB05-6F60-FE85-3FB086869AB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793638" y="2317975"/>
            <a:ext cx="4198639" cy="1529504"/>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2">
            <a:extLst>
              <a:ext uri="{FF2B5EF4-FFF2-40B4-BE49-F238E27FC236}">
                <a16:creationId xmlns:a16="http://schemas.microsoft.com/office/drawing/2014/main" id="{AFD41E9C-72CA-E306-01CB-88D8CF86E04D}"/>
              </a:ext>
            </a:extLst>
          </p:cNvPr>
          <p:cNvSpPr txBox="1">
            <a:spLocks/>
          </p:cNvSpPr>
          <p:nvPr/>
        </p:nvSpPr>
        <p:spPr>
          <a:xfrm>
            <a:off x="11802752" y="5848893"/>
            <a:ext cx="4035243" cy="106617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2400"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2000"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1800"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sz="1600"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sz="160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en-CA" sz="2000" b="1" dirty="0">
                <a:latin typeface="Arial" panose="020B0604020202020204" pitchFamily="34" charset="0"/>
                <a:cs typeface="Arial" panose="020B0604020202020204" pitchFamily="34" charset="0"/>
              </a:rPr>
              <a:t>Department of Health and Social Services, Government of Nunavut</a:t>
            </a:r>
          </a:p>
          <a:p>
            <a:pPr marL="342917" indent="-342917" algn="ctr"/>
            <a:endParaRPr lang="en-CA" sz="2000" dirty="0">
              <a:latin typeface="Arial" panose="020B0604020202020204" pitchFamily="34" charset="0"/>
              <a:cs typeface="Arial" panose="020B0604020202020204" pitchFamily="34" charset="0"/>
            </a:endParaRPr>
          </a:p>
        </p:txBody>
      </p:sp>
      <p:pic>
        <p:nvPicPr>
          <p:cNvPr id="28" name="Picture 2" descr="CDHM">
            <a:extLst>
              <a:ext uri="{FF2B5EF4-FFF2-40B4-BE49-F238E27FC236}">
                <a16:creationId xmlns:a16="http://schemas.microsoft.com/office/drawing/2014/main" id="{CD5E127A-7D88-57D7-489C-F290E5DE7E7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5275" y="2627006"/>
            <a:ext cx="3039136" cy="10186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picture containing text&#10;&#10;Description automatically generated">
            <a:extLst>
              <a:ext uri="{FF2B5EF4-FFF2-40B4-BE49-F238E27FC236}">
                <a16:creationId xmlns:a16="http://schemas.microsoft.com/office/drawing/2014/main" id="{20B9E96C-F215-8203-0406-18904F5D2ED6}"/>
              </a:ext>
            </a:extLst>
          </p:cNvPr>
          <p:cNvPicPr>
            <a:picLocks noChangeAspect="1"/>
          </p:cNvPicPr>
          <p:nvPr/>
        </p:nvPicPr>
        <p:blipFill>
          <a:blip r:embed="rId12"/>
          <a:stretch>
            <a:fillRect/>
          </a:stretch>
        </p:blipFill>
        <p:spPr>
          <a:xfrm>
            <a:off x="5784442" y="7714495"/>
            <a:ext cx="4762500" cy="857250"/>
          </a:xfrm>
          <a:prstGeom prst="rect">
            <a:avLst/>
          </a:prstGeom>
        </p:spPr>
      </p:pic>
      <p:pic>
        <p:nvPicPr>
          <p:cNvPr id="30" name="Picture 2">
            <a:extLst>
              <a:ext uri="{FF2B5EF4-FFF2-40B4-BE49-F238E27FC236}">
                <a16:creationId xmlns:a16="http://schemas.microsoft.com/office/drawing/2014/main" id="{7EF1E64B-D6E6-DE73-D0C7-E9FBD563A05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92497" y="5839891"/>
            <a:ext cx="4491945" cy="693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56029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8014"/>
          </a:xfrm>
          <a:prstGeom prst="rect">
            <a:avLst/>
          </a:prstGeom>
        </p:spPr>
        <p:txBody>
          <a:bodyPr wrap="none">
            <a:spAutoFit/>
          </a:bodyPr>
          <a:lstStyle/>
          <a:p>
            <a:r>
              <a:rPr lang="en-CA" sz="4001"/>
              <a:t> </a:t>
            </a:r>
          </a:p>
        </p:txBody>
      </p:sp>
      <p:sp>
        <p:nvSpPr>
          <p:cNvPr id="10" name="Title 1">
            <a:extLst>
              <a:ext uri="{FF2B5EF4-FFF2-40B4-BE49-F238E27FC236}">
                <a16:creationId xmlns:a16="http://schemas.microsoft.com/office/drawing/2014/main" id="{CA6DCF28-5A5C-41B2-80E1-C38413D05D3B}"/>
              </a:ext>
            </a:extLst>
          </p:cNvPr>
          <p:cNvSpPr txBox="1">
            <a:spLocks/>
          </p:cNvSpPr>
          <p:nvPr/>
        </p:nvSpPr>
        <p:spPr bwMode="auto">
          <a:xfrm>
            <a:off x="5475597" y="340296"/>
            <a:ext cx="11403446"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Provincial Regulatory Authorities</a:t>
            </a:r>
          </a:p>
        </p:txBody>
      </p:sp>
      <p:pic>
        <p:nvPicPr>
          <p:cNvPr id="5" name="Picture 4">
            <a:extLst>
              <a:ext uri="{FF2B5EF4-FFF2-40B4-BE49-F238E27FC236}">
                <a16:creationId xmlns:a16="http://schemas.microsoft.com/office/drawing/2014/main" id="{411E1D7F-D401-A4E4-84E5-9D1ADBF18774}"/>
              </a:ext>
            </a:extLst>
          </p:cNvPr>
          <p:cNvPicPr>
            <a:picLocks noChangeAspect="1"/>
          </p:cNvPicPr>
          <p:nvPr/>
        </p:nvPicPr>
        <p:blipFill>
          <a:blip r:embed="rId3"/>
          <a:stretch>
            <a:fillRect/>
          </a:stretch>
        </p:blipFill>
        <p:spPr>
          <a:xfrm>
            <a:off x="1247849" y="1982847"/>
            <a:ext cx="6840000" cy="7323203"/>
          </a:xfrm>
          <a:prstGeom prst="rect">
            <a:avLst/>
          </a:prstGeom>
        </p:spPr>
      </p:pic>
      <p:pic>
        <p:nvPicPr>
          <p:cNvPr id="7" name="Picture 6">
            <a:extLst>
              <a:ext uri="{FF2B5EF4-FFF2-40B4-BE49-F238E27FC236}">
                <a16:creationId xmlns:a16="http://schemas.microsoft.com/office/drawing/2014/main" id="{229B7605-1D01-E207-E2B7-0A22F4A39631}"/>
              </a:ext>
            </a:extLst>
          </p:cNvPr>
          <p:cNvPicPr>
            <a:picLocks noChangeAspect="1"/>
          </p:cNvPicPr>
          <p:nvPr/>
        </p:nvPicPr>
        <p:blipFill>
          <a:blip r:embed="rId4"/>
          <a:stretch>
            <a:fillRect/>
          </a:stretch>
        </p:blipFill>
        <p:spPr>
          <a:xfrm>
            <a:off x="9178645" y="1942697"/>
            <a:ext cx="6840000" cy="7547587"/>
          </a:xfrm>
          <a:prstGeom prst="rect">
            <a:avLst/>
          </a:prstGeom>
        </p:spPr>
      </p:pic>
    </p:spTree>
    <p:extLst>
      <p:ext uri="{BB962C8B-B14F-4D97-AF65-F5344CB8AC3E}">
        <p14:creationId xmlns:p14="http://schemas.microsoft.com/office/powerpoint/2010/main" val="46879726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654685" y="3315966"/>
            <a:ext cx="11612164" cy="6097338"/>
          </a:xfrm>
        </p:spPr>
        <p:txBody>
          <a:bodyPr/>
          <a:lstStyle/>
          <a:p>
            <a:pPr marL="1314000" indent="-856800" algn="l">
              <a:spcBef>
                <a:spcPts val="1000"/>
              </a:spcBef>
              <a:spcAft>
                <a:spcPts val="22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Local</a:t>
            </a:r>
          </a:p>
          <a:p>
            <a:pPr marL="1314000" indent="-856800">
              <a:spcBef>
                <a:spcPts val="1000"/>
              </a:spcBef>
              <a:spcAft>
                <a:spcPts val="22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Provincial</a:t>
            </a:r>
          </a:p>
          <a:p>
            <a:pPr marL="1314000" indent="-856800">
              <a:spcBef>
                <a:spcPts val="1000"/>
              </a:spcBef>
              <a:spcAft>
                <a:spcPts val="22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National: </a:t>
            </a:r>
            <a:r>
              <a:rPr lang="en-CA" sz="5400" dirty="0">
                <a:latin typeface="Arial" panose="020B0604020202020204" pitchFamily="34" charset="0"/>
                <a:cs typeface="Arial" panose="020B0604020202020204" pitchFamily="34" charset="0"/>
              </a:rPr>
              <a:t>CDHA</a:t>
            </a:r>
          </a:p>
          <a:p>
            <a:pPr marL="1314000" indent="-856800">
              <a:spcBef>
                <a:spcPts val="1000"/>
              </a:spcBef>
              <a:spcAft>
                <a:spcPts val="22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International: </a:t>
            </a:r>
            <a:r>
              <a:rPr lang="en-CA" sz="5400" dirty="0">
                <a:latin typeface="Arial" panose="020B0604020202020204" pitchFamily="34" charset="0"/>
                <a:cs typeface="Arial" panose="020B0604020202020204" pitchFamily="34" charset="0"/>
              </a:rPr>
              <a:t>IFDH</a:t>
            </a:r>
          </a:p>
          <a:p>
            <a:pPr marL="1314000" indent="-856800" algn="l">
              <a:spcBef>
                <a:spcPts val="1000"/>
              </a:spcBef>
              <a:spcAft>
                <a:spcPts val="2200"/>
              </a:spcAft>
              <a:buFont typeface="Arial" panose="020B0604020202020204" pitchFamily="34" charset="0"/>
              <a:buChar char="•"/>
            </a:pPr>
            <a:endParaRPr lang="en-CA" sz="5400" b="1" dirty="0">
              <a:latin typeface="Arial" panose="020B0604020202020204" pitchFamily="34" charset="0"/>
              <a:cs typeface="Arial" panose="020B0604020202020204" pitchFamily="34" charset="0"/>
            </a:endParaRPr>
          </a:p>
        </p:txBody>
      </p:sp>
      <p:sp>
        <p:nvSpPr>
          <p:cNvPr id="8" name="Rectangle 7"/>
          <p:cNvSpPr/>
          <p:nvPr/>
        </p:nvSpPr>
        <p:spPr>
          <a:xfrm>
            <a:off x="8513678" y="4522857"/>
            <a:ext cx="312906" cy="708014"/>
          </a:xfrm>
          <a:prstGeom prst="rect">
            <a:avLst/>
          </a:prstGeom>
        </p:spPr>
        <p:txBody>
          <a:bodyPr wrap="none">
            <a:spAutoFit/>
          </a:bodyPr>
          <a:lstStyle/>
          <a:p>
            <a:r>
              <a:rPr lang="en-CA" sz="4001"/>
              <a:t> </a:t>
            </a:r>
          </a:p>
        </p:txBody>
      </p:sp>
      <p:sp>
        <p:nvSpPr>
          <p:cNvPr id="9" name="Title 1">
            <a:extLst>
              <a:ext uri="{FF2B5EF4-FFF2-40B4-BE49-F238E27FC236}">
                <a16:creationId xmlns:a16="http://schemas.microsoft.com/office/drawing/2014/main" id="{69E98E9A-E5CF-49E0-B6A6-2DF6FBA312CE}"/>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Professional Associations</a:t>
            </a:r>
          </a:p>
        </p:txBody>
      </p:sp>
      <p:pic>
        <p:nvPicPr>
          <p:cNvPr id="5" name="Picture 4">
            <a:extLst>
              <a:ext uri="{FF2B5EF4-FFF2-40B4-BE49-F238E27FC236}">
                <a16:creationId xmlns:a16="http://schemas.microsoft.com/office/drawing/2014/main" id="{4FD372A5-67C8-451A-A5C2-8D62635DF713}"/>
              </a:ext>
            </a:extLst>
          </p:cNvPr>
          <p:cNvPicPr>
            <a:picLocks noChangeAspect="1"/>
          </p:cNvPicPr>
          <p:nvPr/>
        </p:nvPicPr>
        <p:blipFill>
          <a:blip r:embed="rId3"/>
          <a:stretch>
            <a:fillRect/>
          </a:stretch>
        </p:blipFill>
        <p:spPr>
          <a:xfrm>
            <a:off x="8238083" y="1916727"/>
            <a:ext cx="8837716" cy="6628287"/>
          </a:xfrm>
          <a:prstGeom prst="rect">
            <a:avLst/>
          </a:prstGeom>
        </p:spPr>
      </p:pic>
    </p:spTree>
    <p:extLst>
      <p:ext uri="{BB962C8B-B14F-4D97-AF65-F5344CB8AC3E}">
        <p14:creationId xmlns:p14="http://schemas.microsoft.com/office/powerpoint/2010/main" val="292419643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8014"/>
          </a:xfrm>
          <a:prstGeom prst="rect">
            <a:avLst/>
          </a:prstGeom>
        </p:spPr>
        <p:txBody>
          <a:bodyPr wrap="none">
            <a:spAutoFit/>
          </a:bodyPr>
          <a:lstStyle/>
          <a:p>
            <a:r>
              <a:rPr lang="en-CA" sz="4001"/>
              <a:t> </a:t>
            </a:r>
          </a:p>
        </p:txBody>
      </p:sp>
      <p:sp>
        <p:nvSpPr>
          <p:cNvPr id="9" name="Title 1">
            <a:extLst>
              <a:ext uri="{FF2B5EF4-FFF2-40B4-BE49-F238E27FC236}">
                <a16:creationId xmlns:a16="http://schemas.microsoft.com/office/drawing/2014/main" id="{69E98E9A-E5CF-49E0-B6A6-2DF6FBA312CE}"/>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Professional Associations</a:t>
            </a:r>
          </a:p>
        </p:txBody>
      </p:sp>
      <p:pic>
        <p:nvPicPr>
          <p:cNvPr id="7" name="Picture 6" descr="A person standing at a podium&#10;&#10;Description automatically generated with medium confidence">
            <a:extLst>
              <a:ext uri="{FF2B5EF4-FFF2-40B4-BE49-F238E27FC236}">
                <a16:creationId xmlns:a16="http://schemas.microsoft.com/office/drawing/2014/main" id="{DCCB6A23-E7F4-1940-05CC-CB4059F89955}"/>
              </a:ext>
            </a:extLst>
          </p:cNvPr>
          <p:cNvPicPr>
            <a:picLocks noChangeAspect="1"/>
          </p:cNvPicPr>
          <p:nvPr/>
        </p:nvPicPr>
        <p:blipFill rotWithShape="1">
          <a:blip r:embed="rId3"/>
          <a:srcRect t="9771" b="23404"/>
          <a:stretch/>
        </p:blipFill>
        <p:spPr>
          <a:xfrm>
            <a:off x="1314189" y="3732110"/>
            <a:ext cx="3481485" cy="5167752"/>
          </a:xfrm>
          <a:prstGeom prst="rect">
            <a:avLst/>
          </a:prstGeom>
        </p:spPr>
      </p:pic>
      <p:pic>
        <p:nvPicPr>
          <p:cNvPr id="11" name="Picture 10" descr="A person standing next to a row of white chairs&#10;&#10;Description automatically generated with medium confidence">
            <a:extLst>
              <a:ext uri="{FF2B5EF4-FFF2-40B4-BE49-F238E27FC236}">
                <a16:creationId xmlns:a16="http://schemas.microsoft.com/office/drawing/2014/main" id="{CBCD6C39-F2B4-F267-6379-FE056B1B40ED}"/>
              </a:ext>
            </a:extLst>
          </p:cNvPr>
          <p:cNvPicPr>
            <a:picLocks noChangeAspect="1"/>
          </p:cNvPicPr>
          <p:nvPr/>
        </p:nvPicPr>
        <p:blipFill>
          <a:blip r:embed="rId4"/>
          <a:stretch>
            <a:fillRect/>
          </a:stretch>
        </p:blipFill>
        <p:spPr>
          <a:xfrm>
            <a:off x="5789811" y="2676222"/>
            <a:ext cx="10487791" cy="6216201"/>
          </a:xfrm>
          <a:prstGeom prst="rect">
            <a:avLst/>
          </a:prstGeom>
        </p:spPr>
      </p:pic>
      <p:pic>
        <p:nvPicPr>
          <p:cNvPr id="2" name="Picture 1" descr="Logo, company name&#10;&#10;Description automatically generated">
            <a:extLst>
              <a:ext uri="{FF2B5EF4-FFF2-40B4-BE49-F238E27FC236}">
                <a16:creationId xmlns:a16="http://schemas.microsoft.com/office/drawing/2014/main" id="{A7C4663A-A72C-5DF7-D414-FD85617EEEAA}"/>
              </a:ext>
            </a:extLst>
          </p:cNvPr>
          <p:cNvPicPr>
            <a:picLocks noChangeAspect="1"/>
          </p:cNvPicPr>
          <p:nvPr/>
        </p:nvPicPr>
        <p:blipFill>
          <a:blip r:embed="rId5"/>
          <a:stretch>
            <a:fillRect/>
          </a:stretch>
        </p:blipFill>
        <p:spPr>
          <a:xfrm>
            <a:off x="1889316" y="2140496"/>
            <a:ext cx="2331230" cy="1428182"/>
          </a:xfrm>
          <a:prstGeom prst="rect">
            <a:avLst/>
          </a:prstGeom>
        </p:spPr>
      </p:pic>
    </p:spTree>
    <p:extLst>
      <p:ext uri="{BB962C8B-B14F-4D97-AF65-F5344CB8AC3E}">
        <p14:creationId xmlns:p14="http://schemas.microsoft.com/office/powerpoint/2010/main" val="56370357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DB36109-BB33-4F2C-A29C-84CF4C1CB9AA}"/>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Provincial Organizations</a:t>
            </a:r>
          </a:p>
        </p:txBody>
      </p:sp>
      <p:pic>
        <p:nvPicPr>
          <p:cNvPr id="16" name="Picture 15" descr="Logo, company name&#10;&#10;Description automatically generated">
            <a:extLst>
              <a:ext uri="{FF2B5EF4-FFF2-40B4-BE49-F238E27FC236}">
                <a16:creationId xmlns:a16="http://schemas.microsoft.com/office/drawing/2014/main" id="{87879E34-7A3F-6696-A0BA-37DB207ADFB2}"/>
              </a:ext>
            </a:extLst>
          </p:cNvPr>
          <p:cNvPicPr>
            <a:picLocks noChangeAspect="1"/>
          </p:cNvPicPr>
          <p:nvPr/>
        </p:nvPicPr>
        <p:blipFill rotWithShape="1">
          <a:blip r:embed="rId3"/>
          <a:srcRect l="13498" t="17027" r="13229" b="16864"/>
          <a:stretch/>
        </p:blipFill>
        <p:spPr>
          <a:xfrm>
            <a:off x="5285600" y="2572544"/>
            <a:ext cx="2647616" cy="1545659"/>
          </a:xfrm>
          <a:prstGeom prst="rect">
            <a:avLst/>
          </a:prstGeom>
        </p:spPr>
      </p:pic>
      <p:pic>
        <p:nvPicPr>
          <p:cNvPr id="2" name="Picture 4" descr="J:\Admin\Logos_&amp;_Graphics\Provincial logos\MDHA_Logo.jpg">
            <a:extLst>
              <a:ext uri="{FF2B5EF4-FFF2-40B4-BE49-F238E27FC236}">
                <a16:creationId xmlns:a16="http://schemas.microsoft.com/office/drawing/2014/main" id="{BB0F68AD-4558-CB45-6FD2-B06E98CC97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4781" y="4901477"/>
            <a:ext cx="2719635" cy="12064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1C7E492-3DA7-D89C-DED7-43B4185912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7523" y="6983268"/>
            <a:ext cx="2079534" cy="744148"/>
          </a:xfrm>
          <a:prstGeom prst="rect">
            <a:avLst/>
          </a:prstGeom>
        </p:spPr>
      </p:pic>
      <p:pic>
        <p:nvPicPr>
          <p:cNvPr id="5" name="Picture 2" descr="FÃ©dÃ©ration des hygiÃ©nistes dentaires du QuÃ©bec">
            <a:extLst>
              <a:ext uri="{FF2B5EF4-FFF2-40B4-BE49-F238E27FC236}">
                <a16:creationId xmlns:a16="http://schemas.microsoft.com/office/drawing/2014/main" id="{E97259F2-5DBB-49A2-D575-0E210485A6E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73636"/>
          <a:stretch/>
        </p:blipFill>
        <p:spPr bwMode="auto">
          <a:xfrm>
            <a:off x="5913732" y="6891154"/>
            <a:ext cx="1822210" cy="12920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nbdha.ca/en/wp-content/uploads/2014/10/NB-Dental-Hygienists-Association-Logo-2.png">
            <a:extLst>
              <a:ext uri="{FF2B5EF4-FFF2-40B4-BE49-F238E27FC236}">
                <a16:creationId xmlns:a16="http://schemas.microsoft.com/office/drawing/2014/main" id="{7C880382-47EF-CAED-FAF5-A3ABD60922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1379" y="6890881"/>
            <a:ext cx="2802893" cy="9810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8097F37-3ADC-1194-47BA-A1E612CE9622}"/>
              </a:ext>
            </a:extLst>
          </p:cNvPr>
          <p:cNvSpPr txBox="1"/>
          <p:nvPr/>
        </p:nvSpPr>
        <p:spPr>
          <a:xfrm>
            <a:off x="0" y="8756145"/>
            <a:ext cx="17340263" cy="461665"/>
          </a:xfrm>
          <a:prstGeom prst="rect">
            <a:avLst/>
          </a:prstGeom>
          <a:noFill/>
        </p:spPr>
        <p:txBody>
          <a:bodyPr wrap="square" rtlCol="0">
            <a:spAutoFit/>
          </a:bodyPr>
          <a:lstStyle/>
          <a:p>
            <a:pPr algn="ctr"/>
            <a:r>
              <a:rPr lang="en-CA" sz="2400" i="1" dirty="0">
                <a:solidFill>
                  <a:schemeClr val="tx1"/>
                </a:solidFill>
                <a:latin typeface="Arial"/>
                <a:ea typeface="+mn-ea"/>
                <a:cs typeface="Arial"/>
              </a:rPr>
              <a:t>*SDHA is also the regulatory authority.</a:t>
            </a:r>
          </a:p>
        </p:txBody>
      </p:sp>
      <p:pic>
        <p:nvPicPr>
          <p:cNvPr id="9" name="Picture 8" descr="Logo, company name&#10;&#10;Description automatically generated">
            <a:extLst>
              <a:ext uri="{FF2B5EF4-FFF2-40B4-BE49-F238E27FC236}">
                <a16:creationId xmlns:a16="http://schemas.microsoft.com/office/drawing/2014/main" id="{9A204422-CB0F-7587-5B24-4D7092C12818}"/>
              </a:ext>
            </a:extLst>
          </p:cNvPr>
          <p:cNvPicPr>
            <a:picLocks noChangeAspect="1"/>
          </p:cNvPicPr>
          <p:nvPr/>
        </p:nvPicPr>
        <p:blipFill rotWithShape="1">
          <a:blip r:embed="rId8"/>
          <a:srcRect t="25637" b="29494"/>
          <a:stretch/>
        </p:blipFill>
        <p:spPr>
          <a:xfrm>
            <a:off x="10304856" y="4812044"/>
            <a:ext cx="2590575" cy="1162358"/>
          </a:xfrm>
          <a:prstGeom prst="rect">
            <a:avLst/>
          </a:prstGeom>
        </p:spPr>
      </p:pic>
      <p:pic>
        <p:nvPicPr>
          <p:cNvPr id="14" name="Picture 13" descr="A picture containing text, window&#10;&#10;Description automatically generated">
            <a:extLst>
              <a:ext uri="{FF2B5EF4-FFF2-40B4-BE49-F238E27FC236}">
                <a16:creationId xmlns:a16="http://schemas.microsoft.com/office/drawing/2014/main" id="{F005A354-C499-856C-275F-3EC511F0BD9B}"/>
              </a:ext>
            </a:extLst>
          </p:cNvPr>
          <p:cNvPicPr>
            <a:picLocks noChangeAspect="1"/>
          </p:cNvPicPr>
          <p:nvPr/>
        </p:nvPicPr>
        <p:blipFill>
          <a:blip r:embed="rId9"/>
          <a:stretch>
            <a:fillRect/>
          </a:stretch>
        </p:blipFill>
        <p:spPr>
          <a:xfrm>
            <a:off x="8014314" y="4708816"/>
            <a:ext cx="850382" cy="1759412"/>
          </a:xfrm>
          <a:prstGeom prst="rect">
            <a:avLst/>
          </a:prstGeom>
        </p:spPr>
      </p:pic>
      <p:pic>
        <p:nvPicPr>
          <p:cNvPr id="19" name="Picture 18" descr="Logo&#10;&#10;Description automatically generated">
            <a:extLst>
              <a:ext uri="{FF2B5EF4-FFF2-40B4-BE49-F238E27FC236}">
                <a16:creationId xmlns:a16="http://schemas.microsoft.com/office/drawing/2014/main" id="{6C652835-86F9-575E-744B-988404402A68}"/>
              </a:ext>
            </a:extLst>
          </p:cNvPr>
          <p:cNvPicPr>
            <a:picLocks noChangeAspect="1"/>
          </p:cNvPicPr>
          <p:nvPr/>
        </p:nvPicPr>
        <p:blipFill>
          <a:blip r:embed="rId10"/>
          <a:stretch>
            <a:fillRect/>
          </a:stretch>
        </p:blipFill>
        <p:spPr>
          <a:xfrm>
            <a:off x="12159425" y="6947180"/>
            <a:ext cx="3351466" cy="889200"/>
          </a:xfrm>
          <a:prstGeom prst="rect">
            <a:avLst/>
          </a:prstGeom>
        </p:spPr>
      </p:pic>
      <p:pic>
        <p:nvPicPr>
          <p:cNvPr id="10" name="Picture 9" descr="Logo, company name&#10;&#10;Description automatically generated">
            <a:extLst>
              <a:ext uri="{FF2B5EF4-FFF2-40B4-BE49-F238E27FC236}">
                <a16:creationId xmlns:a16="http://schemas.microsoft.com/office/drawing/2014/main" id="{9A7FC436-007E-CEA4-4F24-FBBE8FAD49A8}"/>
              </a:ext>
            </a:extLst>
          </p:cNvPr>
          <p:cNvPicPr>
            <a:picLocks noChangeAspect="1"/>
          </p:cNvPicPr>
          <p:nvPr/>
        </p:nvPicPr>
        <p:blipFill>
          <a:blip r:embed="rId11"/>
          <a:stretch>
            <a:fillRect/>
          </a:stretch>
        </p:blipFill>
        <p:spPr>
          <a:xfrm>
            <a:off x="9057523" y="2845250"/>
            <a:ext cx="3229433" cy="1174706"/>
          </a:xfrm>
          <a:prstGeom prst="rect">
            <a:avLst/>
          </a:prstGeom>
        </p:spPr>
      </p:pic>
    </p:spTree>
    <p:extLst>
      <p:ext uri="{BB962C8B-B14F-4D97-AF65-F5344CB8AC3E}">
        <p14:creationId xmlns:p14="http://schemas.microsoft.com/office/powerpoint/2010/main" val="41221390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8014"/>
          </a:xfrm>
          <a:prstGeom prst="rect">
            <a:avLst/>
          </a:prstGeom>
        </p:spPr>
        <p:txBody>
          <a:bodyPr wrap="none">
            <a:spAutoFit/>
          </a:bodyPr>
          <a:lstStyle/>
          <a:p>
            <a:r>
              <a:rPr lang="en-CA" sz="4001"/>
              <a:t> </a:t>
            </a:r>
          </a:p>
        </p:txBody>
      </p:sp>
      <p:cxnSp>
        <p:nvCxnSpPr>
          <p:cNvPr id="6" name="Curved Connector 5"/>
          <p:cNvCxnSpPr/>
          <p:nvPr/>
        </p:nvCxnSpPr>
        <p:spPr bwMode="auto">
          <a:xfrm>
            <a:off x="341499" y="3623271"/>
            <a:ext cx="1703896" cy="1607600"/>
          </a:xfrm>
          <a:prstGeom prst="curvedConnector3">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 name="Title 1">
            <a:extLst>
              <a:ext uri="{FF2B5EF4-FFF2-40B4-BE49-F238E27FC236}">
                <a16:creationId xmlns:a16="http://schemas.microsoft.com/office/drawing/2014/main" id="{9923E9F4-C87F-4FED-BCDD-E6891FF89234}"/>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Provincial Organizations</a:t>
            </a:r>
          </a:p>
        </p:txBody>
      </p:sp>
      <p:pic>
        <p:nvPicPr>
          <p:cNvPr id="3" name="Picture 2">
            <a:extLst>
              <a:ext uri="{FF2B5EF4-FFF2-40B4-BE49-F238E27FC236}">
                <a16:creationId xmlns:a16="http://schemas.microsoft.com/office/drawing/2014/main" id="{88DBE482-F601-B1D6-7CBC-498CA6A95C2D}"/>
              </a:ext>
            </a:extLst>
          </p:cNvPr>
          <p:cNvPicPr>
            <a:picLocks noChangeAspect="1"/>
          </p:cNvPicPr>
          <p:nvPr/>
        </p:nvPicPr>
        <p:blipFill>
          <a:blip r:embed="rId3"/>
          <a:stretch>
            <a:fillRect/>
          </a:stretch>
        </p:blipFill>
        <p:spPr>
          <a:xfrm>
            <a:off x="2117403" y="2860576"/>
            <a:ext cx="13729309" cy="5375497"/>
          </a:xfrm>
          <a:prstGeom prst="rect">
            <a:avLst/>
          </a:prstGeom>
        </p:spPr>
      </p:pic>
    </p:spTree>
    <p:extLst>
      <p:ext uri="{BB962C8B-B14F-4D97-AF65-F5344CB8AC3E}">
        <p14:creationId xmlns:p14="http://schemas.microsoft.com/office/powerpoint/2010/main" val="412919165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2864050" y="3292625"/>
            <a:ext cx="11612165" cy="3528393"/>
          </a:xfrm>
        </p:spPr>
        <p:txBody>
          <a:bodyPr/>
          <a:lstStyle/>
          <a:p>
            <a:pPr marL="0" indent="0" algn="ctr">
              <a:spcAft>
                <a:spcPts val="1000"/>
              </a:spcAft>
              <a:buNone/>
            </a:pPr>
            <a:r>
              <a:rPr lang="en-CA" sz="13801" b="1" dirty="0">
                <a:latin typeface="Arial" panose="020B0604020202020204" pitchFamily="34" charset="0"/>
                <a:cs typeface="Arial" panose="020B0604020202020204" pitchFamily="34" charset="0"/>
              </a:rPr>
              <a:t>QUIZ TIME!</a:t>
            </a:r>
            <a:endParaRPr lang="en-CA" sz="9601" b="1" dirty="0">
              <a:latin typeface="Arial" panose="020B0604020202020204" pitchFamily="34" charset="0"/>
              <a:cs typeface="Arial" panose="020B0604020202020204" pitchFamily="34" charset="0"/>
            </a:endParaRPr>
          </a:p>
          <a:p>
            <a:pPr marL="0" indent="0" algn="ctr">
              <a:spcAft>
                <a:spcPts val="1000"/>
              </a:spcAft>
              <a:buNone/>
            </a:pPr>
            <a:r>
              <a:rPr lang="en-CA" sz="9601" b="1" i="1" dirty="0">
                <a:solidFill>
                  <a:srgbClr val="7030A0"/>
                </a:solidFill>
                <a:latin typeface="Arial" panose="020B0604020202020204" pitchFamily="34" charset="0"/>
                <a:cs typeface="Arial" panose="020B0604020202020204" pitchFamily="34" charset="0"/>
              </a:rPr>
              <a:t>Prize at stake</a:t>
            </a:r>
            <a:endParaRPr lang="en-CA" sz="9601" i="1" dirty="0">
              <a:solidFill>
                <a:srgbClr val="7030A0"/>
              </a:solidFill>
              <a:latin typeface="Arial" panose="020B0604020202020204" pitchFamily="34" charset="0"/>
              <a:cs typeface="Arial" panose="020B0604020202020204" pitchFamily="34" charset="0"/>
            </a:endParaRPr>
          </a:p>
        </p:txBody>
      </p:sp>
      <p:sp>
        <p:nvSpPr>
          <p:cNvPr id="8" name="Rectangle 7"/>
          <p:cNvSpPr/>
          <p:nvPr/>
        </p:nvSpPr>
        <p:spPr>
          <a:xfrm>
            <a:off x="8513678" y="4522857"/>
            <a:ext cx="312906" cy="708014"/>
          </a:xfrm>
          <a:prstGeom prst="rect">
            <a:avLst/>
          </a:prstGeom>
        </p:spPr>
        <p:txBody>
          <a:bodyPr wrap="none">
            <a:spAutoFit/>
          </a:bodyPr>
          <a:lstStyle/>
          <a:p>
            <a:r>
              <a:rPr lang="en-CA" sz="4001"/>
              <a:t> </a:t>
            </a:r>
          </a:p>
        </p:txBody>
      </p:sp>
    </p:spTree>
    <p:extLst>
      <p:ext uri="{BB962C8B-B14F-4D97-AF65-F5344CB8AC3E}">
        <p14:creationId xmlns:p14="http://schemas.microsoft.com/office/powerpoint/2010/main" val="420988198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2720033" y="2372358"/>
            <a:ext cx="11828188" cy="3024335"/>
          </a:xfrm>
        </p:spPr>
        <p:txBody>
          <a:bodyPr/>
          <a:lstStyle/>
          <a:p>
            <a:pPr marL="0" indent="0" algn="ctr">
              <a:spcAft>
                <a:spcPts val="1000"/>
              </a:spcAft>
              <a:buNone/>
            </a:pPr>
            <a:r>
              <a:rPr lang="en-CA" sz="6000" b="1" dirty="0">
                <a:solidFill>
                  <a:srgbClr val="7030A0"/>
                </a:solidFill>
                <a:latin typeface="Arial" panose="020B0604020202020204" pitchFamily="34" charset="0"/>
                <a:cs typeface="Arial" panose="020B0604020202020204" pitchFamily="34" charset="0"/>
              </a:rPr>
              <a:t>True or False?</a:t>
            </a:r>
          </a:p>
          <a:p>
            <a:pPr marL="0" indent="0" algn="ctr">
              <a:spcAft>
                <a:spcPts val="1000"/>
              </a:spcAft>
              <a:buNone/>
            </a:pPr>
            <a:r>
              <a:rPr lang="en-CA" sz="6000" b="1" dirty="0">
                <a:latin typeface="Arial" panose="020B0604020202020204" pitchFamily="34" charset="0"/>
                <a:cs typeface="Arial" panose="020B0604020202020204" pitchFamily="34" charset="0"/>
              </a:rPr>
              <a:t>CDHA student membership </a:t>
            </a:r>
            <a:br>
              <a:rPr lang="en-CA" sz="6000" b="1" dirty="0">
                <a:latin typeface="Arial" panose="020B0604020202020204" pitchFamily="34" charset="0"/>
                <a:cs typeface="Arial" panose="020B0604020202020204" pitchFamily="34" charset="0"/>
              </a:rPr>
            </a:br>
            <a:r>
              <a:rPr lang="en-CA" sz="6000" b="1" dirty="0">
                <a:latin typeface="Arial" panose="020B0604020202020204" pitchFamily="34" charset="0"/>
                <a:cs typeface="Arial" panose="020B0604020202020204" pitchFamily="34" charset="0"/>
              </a:rPr>
              <a:t>costs $100.</a:t>
            </a:r>
            <a:endParaRPr lang="en-CA" sz="6000" dirty="0">
              <a:latin typeface="Arial" panose="020B0604020202020204" pitchFamily="34" charset="0"/>
              <a:cs typeface="Arial" panose="020B0604020202020204" pitchFamily="34" charset="0"/>
            </a:endParaRPr>
          </a:p>
        </p:txBody>
      </p:sp>
      <p:sp>
        <p:nvSpPr>
          <p:cNvPr id="9" name="Content Placeholder 5"/>
          <p:cNvSpPr>
            <a:spLocks noGrp="1"/>
          </p:cNvSpPr>
          <p:nvPr>
            <p:ph sz="quarter" idx="4"/>
          </p:nvPr>
        </p:nvSpPr>
        <p:spPr>
          <a:xfrm>
            <a:off x="3413548" y="5380858"/>
            <a:ext cx="10441159" cy="3024335"/>
          </a:xfrm>
        </p:spPr>
        <p:txBody>
          <a:bodyPr/>
          <a:lstStyle/>
          <a:p>
            <a:pPr marL="0" indent="0" algn="ctr">
              <a:spcAft>
                <a:spcPts val="1000"/>
              </a:spcAft>
            </a:pPr>
            <a:endParaRPr lang="en-CA" b="1" dirty="0">
              <a:latin typeface="Arial" panose="020B0604020202020204" pitchFamily="34" charset="0"/>
              <a:cs typeface="Arial" panose="020B0604020202020204" pitchFamily="34" charset="0"/>
            </a:endParaRPr>
          </a:p>
          <a:p>
            <a:pPr marL="0" indent="0" algn="ctr">
              <a:spcAft>
                <a:spcPts val="1000"/>
              </a:spcAft>
              <a:buNone/>
            </a:pPr>
            <a:r>
              <a:rPr lang="en-CA" sz="6000" b="1" dirty="0">
                <a:solidFill>
                  <a:srgbClr val="7030A0"/>
                </a:solidFill>
                <a:latin typeface="Arial" panose="020B0604020202020204" pitchFamily="34" charset="0"/>
                <a:cs typeface="Arial" panose="020B0604020202020204" pitchFamily="34" charset="0"/>
              </a:rPr>
              <a:t>FALSE:</a:t>
            </a:r>
            <a:r>
              <a:rPr lang="en-CA" sz="6000" b="1" dirty="0">
                <a:solidFill>
                  <a:srgbClr val="ED8A05"/>
                </a:solidFill>
                <a:latin typeface="Arial" panose="020B0604020202020204" pitchFamily="34" charset="0"/>
                <a:cs typeface="Arial" panose="020B0604020202020204" pitchFamily="34" charset="0"/>
              </a:rPr>
              <a:t> </a:t>
            </a:r>
            <a:r>
              <a:rPr lang="en-CA" sz="6000" b="1" dirty="0">
                <a:latin typeface="Arial" panose="020B0604020202020204" pitchFamily="34" charset="0"/>
                <a:cs typeface="Arial" panose="020B0604020202020204" pitchFamily="34" charset="0"/>
              </a:rPr>
              <a:t>Joining CDHA as a student member is FREE!</a:t>
            </a:r>
            <a:endParaRPr lang="en-CA" sz="6000" i="1"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86FD402-91CE-4DD9-B202-D443360BB859}"/>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Quiz Question</a:t>
            </a:r>
          </a:p>
        </p:txBody>
      </p:sp>
    </p:spTree>
    <p:extLst>
      <p:ext uri="{BB962C8B-B14F-4D97-AF65-F5344CB8AC3E}">
        <p14:creationId xmlns:p14="http://schemas.microsoft.com/office/powerpoint/2010/main" val="1124449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1397323" y="2459030"/>
            <a:ext cx="9361040" cy="6673403"/>
          </a:xfrm>
        </p:spPr>
        <p:txBody>
          <a:bodyPr/>
          <a:lstStyle/>
          <a:p>
            <a:pPr marL="1314000" indent="-856800">
              <a:spcBef>
                <a:spcPts val="1000"/>
              </a:spcBef>
              <a:spcAft>
                <a:spcPts val="2200"/>
              </a:spcAft>
              <a:buFont typeface="Arial" panose="020B0604020202020204" pitchFamily="34" charset="0"/>
              <a:buChar char="•"/>
            </a:pPr>
            <a:r>
              <a:rPr lang="en-CA" sz="4800" b="1" dirty="0">
                <a:latin typeface="Arial" panose="020B0604020202020204" pitchFamily="34" charset="0"/>
                <a:cs typeface="Arial" panose="020B0604020202020204" pitchFamily="34" charset="0"/>
              </a:rPr>
              <a:t>Benefits &amp; discounts</a:t>
            </a:r>
          </a:p>
          <a:p>
            <a:pPr marL="1314000" indent="-856800">
              <a:spcBef>
                <a:spcPts val="1000"/>
              </a:spcBef>
              <a:spcAft>
                <a:spcPts val="2200"/>
              </a:spcAft>
              <a:buFont typeface="Arial" panose="020B0604020202020204" pitchFamily="34" charset="0"/>
              <a:buChar char="•"/>
            </a:pPr>
            <a:r>
              <a:rPr lang="en-CA" sz="4800" b="1" dirty="0">
                <a:latin typeface="Arial" panose="020B0604020202020204" pitchFamily="34" charset="0"/>
                <a:cs typeface="Arial" panose="020B0604020202020204" pitchFamily="34" charset="0"/>
              </a:rPr>
              <a:t>Student initiatives</a:t>
            </a:r>
          </a:p>
          <a:p>
            <a:pPr marL="1314000" indent="-856800">
              <a:spcBef>
                <a:spcPts val="1000"/>
              </a:spcBef>
              <a:spcAft>
                <a:spcPts val="2200"/>
              </a:spcAft>
              <a:buFont typeface="Arial" panose="020B0604020202020204" pitchFamily="34" charset="0"/>
              <a:buChar char="•"/>
            </a:pPr>
            <a:r>
              <a:rPr lang="en-CA" sz="4800" b="1" dirty="0">
                <a:latin typeface="Arial" panose="020B0604020202020204" pitchFamily="34" charset="0"/>
                <a:cs typeface="Arial" panose="020B0604020202020204" pitchFamily="34" charset="0"/>
              </a:rPr>
              <a:t>Events</a:t>
            </a:r>
          </a:p>
          <a:p>
            <a:pPr marL="1314000" indent="-856800">
              <a:spcBef>
                <a:spcPts val="1000"/>
              </a:spcBef>
              <a:spcAft>
                <a:spcPts val="2200"/>
              </a:spcAft>
              <a:buFont typeface="Arial" panose="020B0604020202020204" pitchFamily="34" charset="0"/>
              <a:buChar char="•"/>
            </a:pPr>
            <a:r>
              <a:rPr lang="en-CA" sz="4800" b="1" dirty="0">
                <a:latin typeface="Arial" panose="020B0604020202020204" pitchFamily="34" charset="0"/>
                <a:cs typeface="Arial" panose="020B0604020202020204" pitchFamily="34" charset="0"/>
              </a:rPr>
              <a:t>Resources</a:t>
            </a:r>
          </a:p>
          <a:p>
            <a:pPr marL="1314000" indent="-856800">
              <a:spcBef>
                <a:spcPts val="1000"/>
              </a:spcBef>
              <a:spcAft>
                <a:spcPts val="2200"/>
              </a:spcAft>
            </a:pPr>
            <a:r>
              <a:rPr lang="en-CA" sz="4800" b="1" dirty="0">
                <a:latin typeface="Arial" panose="020B0604020202020204" pitchFamily="34" charset="0"/>
                <a:cs typeface="Arial" panose="020B0604020202020204" pitchFamily="34" charset="0"/>
              </a:rPr>
              <a:t>Professional development</a:t>
            </a:r>
          </a:p>
          <a:p>
            <a:pPr marL="1314000" indent="-856800">
              <a:spcBef>
                <a:spcPts val="1000"/>
              </a:spcBef>
              <a:spcAft>
                <a:spcPts val="2200"/>
              </a:spcAft>
              <a:buNone/>
            </a:pPr>
            <a:r>
              <a:rPr lang="en-CA" sz="4800" b="1" dirty="0">
                <a:latin typeface="Arial" panose="020B0604020202020204" pitchFamily="34" charset="0"/>
                <a:cs typeface="Arial" panose="020B0604020202020204" pitchFamily="34" charset="0"/>
              </a:rPr>
              <a:t>… and more!</a:t>
            </a:r>
          </a:p>
          <a:p>
            <a:pPr marL="1314000" indent="-856800" algn="l">
              <a:spcBef>
                <a:spcPts val="1000"/>
              </a:spcBef>
              <a:spcAft>
                <a:spcPts val="2200"/>
              </a:spcAft>
              <a:buFont typeface="Arial" panose="020B0604020202020204" pitchFamily="34" charset="0"/>
              <a:buChar char="•"/>
            </a:pPr>
            <a:endParaRPr lang="en-CA" sz="5400" b="1" dirty="0">
              <a:latin typeface="Arial" panose="020B0604020202020204" pitchFamily="34" charset="0"/>
              <a:cs typeface="Arial" panose="020B0604020202020204" pitchFamily="34" charset="0"/>
            </a:endParaRPr>
          </a:p>
        </p:txBody>
      </p:sp>
      <p:sp>
        <p:nvSpPr>
          <p:cNvPr id="8" name="Rectangle 7"/>
          <p:cNvSpPr/>
          <p:nvPr/>
        </p:nvSpPr>
        <p:spPr>
          <a:xfrm>
            <a:off x="8513678" y="4522857"/>
            <a:ext cx="312906" cy="708014"/>
          </a:xfrm>
          <a:prstGeom prst="rect">
            <a:avLst/>
          </a:prstGeom>
        </p:spPr>
        <p:txBody>
          <a:bodyPr wrap="none">
            <a:spAutoFit/>
          </a:bodyPr>
          <a:lstStyle/>
          <a:p>
            <a:r>
              <a:rPr lang="en-CA" sz="4001"/>
              <a:t> </a:t>
            </a:r>
          </a:p>
        </p:txBody>
      </p:sp>
      <p:pic>
        <p:nvPicPr>
          <p:cNvPr id="3" name="Picture 2" descr="A person standing in front of a store&#10;&#10;Description automatically generated">
            <a:extLst>
              <a:ext uri="{FF2B5EF4-FFF2-40B4-BE49-F238E27FC236}">
                <a16:creationId xmlns:a16="http://schemas.microsoft.com/office/drawing/2014/main" id="{002FD285-187A-4D4A-AB50-F5A9421B76B9}"/>
              </a:ext>
            </a:extLst>
          </p:cNvPr>
          <p:cNvPicPr>
            <a:picLocks noChangeAspect="1"/>
          </p:cNvPicPr>
          <p:nvPr/>
        </p:nvPicPr>
        <p:blipFill rotWithShape="1">
          <a:blip r:embed="rId3"/>
          <a:srcRect t="24585" b="6728"/>
          <a:stretch/>
        </p:blipFill>
        <p:spPr>
          <a:xfrm>
            <a:off x="11042485" y="1924472"/>
            <a:ext cx="4396398" cy="2264811"/>
          </a:xfrm>
          <a:prstGeom prst="rect">
            <a:avLst/>
          </a:prstGeom>
          <a:effectLst>
            <a:outerShdw blurRad="50800" dist="38100" dir="2700000" algn="tl" rotWithShape="0">
              <a:prstClr val="black">
                <a:alpha val="40000"/>
              </a:prstClr>
            </a:outerShdw>
          </a:effectLst>
        </p:spPr>
      </p:pic>
      <p:pic>
        <p:nvPicPr>
          <p:cNvPr id="11" name="Picture 10" descr="Two people posing for a picture&#10;&#10;Description automatically generated">
            <a:extLst>
              <a:ext uri="{FF2B5EF4-FFF2-40B4-BE49-F238E27FC236}">
                <a16:creationId xmlns:a16="http://schemas.microsoft.com/office/drawing/2014/main" id="{172BA5FA-A633-4A8C-81A7-4B2551550820}"/>
              </a:ext>
            </a:extLst>
          </p:cNvPr>
          <p:cNvPicPr>
            <a:picLocks noChangeAspect="1"/>
          </p:cNvPicPr>
          <p:nvPr/>
        </p:nvPicPr>
        <p:blipFill rotWithShape="1">
          <a:blip r:embed="rId4"/>
          <a:srcRect t="7788" b="12144"/>
          <a:stretch/>
        </p:blipFill>
        <p:spPr>
          <a:xfrm>
            <a:off x="11034694" y="4478619"/>
            <a:ext cx="4396398" cy="2346194"/>
          </a:xfrm>
          <a:prstGeom prst="rect">
            <a:avLst/>
          </a:prstGeom>
        </p:spPr>
      </p:pic>
      <p:pic>
        <p:nvPicPr>
          <p:cNvPr id="13" name="Picture 12" descr="A group of people posing for a photo&#10;&#10;Description automatically generated">
            <a:extLst>
              <a:ext uri="{FF2B5EF4-FFF2-40B4-BE49-F238E27FC236}">
                <a16:creationId xmlns:a16="http://schemas.microsoft.com/office/drawing/2014/main" id="{8EEBE079-ADDF-45BC-8030-2057BF1D0618}"/>
              </a:ext>
            </a:extLst>
          </p:cNvPr>
          <p:cNvPicPr>
            <a:picLocks noChangeAspect="1"/>
          </p:cNvPicPr>
          <p:nvPr/>
        </p:nvPicPr>
        <p:blipFill rotWithShape="1">
          <a:blip r:embed="rId5"/>
          <a:srcRect t="17698" b="28936"/>
          <a:stretch/>
        </p:blipFill>
        <p:spPr>
          <a:xfrm>
            <a:off x="11034694" y="7114149"/>
            <a:ext cx="4396398" cy="2346195"/>
          </a:xfrm>
          <a:prstGeom prst="rect">
            <a:avLst/>
          </a:prstGeom>
        </p:spPr>
      </p:pic>
      <p:sp>
        <p:nvSpPr>
          <p:cNvPr id="10" name="Title 1">
            <a:extLst>
              <a:ext uri="{FF2B5EF4-FFF2-40B4-BE49-F238E27FC236}">
                <a16:creationId xmlns:a16="http://schemas.microsoft.com/office/drawing/2014/main" id="{35FF0B8C-775B-48ED-B935-987AA35E0E95}"/>
              </a:ext>
            </a:extLst>
          </p:cNvPr>
          <p:cNvSpPr txBox="1">
            <a:spLocks/>
          </p:cNvSpPr>
          <p:nvPr/>
        </p:nvSpPr>
        <p:spPr bwMode="auto">
          <a:xfrm>
            <a:off x="5475597" y="340296"/>
            <a:ext cx="11864666"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70" dirty="0">
                <a:latin typeface="Arial" panose="020B0604020202020204" pitchFamily="34" charset="0"/>
                <a:cs typeface="Arial" panose="020B0604020202020204" pitchFamily="34" charset="0"/>
              </a:rPr>
              <a:t>Why Join CDHA?</a:t>
            </a:r>
          </a:p>
        </p:txBody>
      </p:sp>
    </p:spTree>
    <p:extLst>
      <p:ext uri="{BB962C8B-B14F-4D97-AF65-F5344CB8AC3E}">
        <p14:creationId xmlns:p14="http://schemas.microsoft.com/office/powerpoint/2010/main" val="33796469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405435" y="2156846"/>
            <a:ext cx="12115800" cy="100811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algn="ctr"/>
            <a:r>
              <a:rPr lang="en-CA" sz="6600" b="1" dirty="0">
                <a:solidFill>
                  <a:srgbClr val="3F3F3F"/>
                </a:solidFill>
                <a:latin typeface="Arial" panose="020B0604020202020204" pitchFamily="34" charset="0"/>
                <a:cs typeface="Arial" panose="020B0604020202020204" pitchFamily="34" charset="0"/>
                <a:sym typeface="Herculanum" pitchFamily="-84" charset="0"/>
              </a:rPr>
              <a:t>It’s </a:t>
            </a:r>
            <a:r>
              <a:rPr lang="en-CA" sz="6600" b="1" dirty="0">
                <a:solidFill>
                  <a:srgbClr val="7030A0"/>
                </a:solidFill>
                <a:latin typeface="Arial" panose="020B0604020202020204" pitchFamily="34" charset="0"/>
                <a:ea typeface="+mn-ea"/>
                <a:cs typeface="Arial" panose="020B0604020202020204" pitchFamily="34" charset="0"/>
              </a:rPr>
              <a:t>FREE!</a:t>
            </a:r>
          </a:p>
        </p:txBody>
      </p:sp>
      <p:sp>
        <p:nvSpPr>
          <p:cNvPr id="8" name="Content Placeholder 2"/>
          <p:cNvSpPr>
            <a:spLocks noGrp="1"/>
          </p:cNvSpPr>
          <p:nvPr>
            <p:ph idx="1"/>
          </p:nvPr>
        </p:nvSpPr>
        <p:spPr>
          <a:xfrm>
            <a:off x="6851922" y="4640115"/>
            <a:ext cx="8218365" cy="12319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algn="ctr">
              <a:spcBef>
                <a:spcPct val="0"/>
              </a:spcBef>
              <a:spcAft>
                <a:spcPts val="600"/>
              </a:spcAft>
              <a:buNone/>
            </a:pPr>
            <a:r>
              <a:rPr lang="en-CA" sz="5400" b="1" dirty="0">
                <a:latin typeface="Arial" panose="020B0604020202020204" pitchFamily="34" charset="0"/>
                <a:cs typeface="Arial" panose="020B0604020202020204" pitchFamily="34" charset="0"/>
                <a:sym typeface="Palatino" pitchFamily="-84" charset="0"/>
              </a:rPr>
              <a:t>Join today at</a:t>
            </a:r>
          </a:p>
          <a:p>
            <a:pPr algn="ctr">
              <a:spcBef>
                <a:spcPct val="0"/>
              </a:spcBef>
              <a:spcAft>
                <a:spcPts val="600"/>
              </a:spcAft>
              <a:buNone/>
            </a:pPr>
            <a:r>
              <a:rPr lang="en-CA" sz="5400" b="1" dirty="0">
                <a:solidFill>
                  <a:srgbClr val="7030A0"/>
                </a:solidFill>
                <a:latin typeface="Arial" panose="020B0604020202020204" pitchFamily="34" charset="0"/>
                <a:cs typeface="Arial" panose="020B0604020202020204" pitchFamily="34" charset="0"/>
              </a:rPr>
              <a:t>cdha.ca/join</a:t>
            </a:r>
          </a:p>
        </p:txBody>
      </p:sp>
      <p:cxnSp>
        <p:nvCxnSpPr>
          <p:cNvPr id="10" name="Curved Connector 9"/>
          <p:cNvCxnSpPr/>
          <p:nvPr/>
        </p:nvCxnSpPr>
        <p:spPr bwMode="auto">
          <a:xfrm rot="10800000" flipV="1">
            <a:off x="5645515" y="5256065"/>
            <a:ext cx="2016504" cy="795670"/>
          </a:xfrm>
          <a:prstGeom prst="curvedConnector3">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7" name="Picture 6">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l="6371"/>
          <a:stretch/>
        </p:blipFill>
        <p:spPr>
          <a:xfrm>
            <a:off x="3269531" y="3508649"/>
            <a:ext cx="2116784" cy="4679612"/>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CA86B322-8D9A-4787-B6AE-4BC14B2C8635}"/>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Student Membership</a:t>
            </a:r>
          </a:p>
        </p:txBody>
      </p:sp>
    </p:spTree>
    <p:extLst>
      <p:ext uri="{BB962C8B-B14F-4D97-AF65-F5344CB8AC3E}">
        <p14:creationId xmlns:p14="http://schemas.microsoft.com/office/powerpoint/2010/main" val="2564744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1253307" y="2621517"/>
            <a:ext cx="12313368" cy="5544616"/>
          </a:xfrm>
        </p:spPr>
        <p:txBody>
          <a:bodyPr/>
          <a:lstStyle/>
          <a:p>
            <a:pPr marL="1314000" indent="-856800">
              <a:spcBef>
                <a:spcPts val="1000"/>
              </a:spcBef>
              <a:spcAft>
                <a:spcPts val="2200"/>
              </a:spcAft>
              <a:buFont typeface="Arial" panose="020B0604020202020204" pitchFamily="34" charset="0"/>
              <a:buChar char="•"/>
            </a:pPr>
            <a:r>
              <a:rPr lang="en-CA" sz="4400" b="1" dirty="0">
                <a:latin typeface="Arial" panose="020B0604020202020204" pitchFamily="34" charset="0"/>
                <a:cs typeface="Arial" panose="020B0604020202020204" pitchFamily="34" charset="0"/>
              </a:rPr>
              <a:t>Develop leadership skills</a:t>
            </a:r>
          </a:p>
          <a:p>
            <a:pPr marL="1314000" indent="-856800">
              <a:spcBef>
                <a:spcPts val="1000"/>
              </a:spcBef>
              <a:spcAft>
                <a:spcPts val="2200"/>
              </a:spcAft>
              <a:buFont typeface="Arial" panose="020B0604020202020204" pitchFamily="34" charset="0"/>
              <a:buChar char="•"/>
            </a:pPr>
            <a:r>
              <a:rPr lang="en-CA" sz="4400" b="1" dirty="0">
                <a:latin typeface="Arial" panose="020B0604020202020204" pitchFamily="34" charset="0"/>
                <a:cs typeface="Arial" panose="020B0604020202020204" pitchFamily="34" charset="0"/>
              </a:rPr>
              <a:t>Make connections</a:t>
            </a:r>
          </a:p>
          <a:p>
            <a:pPr marL="1314000" indent="-856800">
              <a:spcBef>
                <a:spcPts val="1000"/>
              </a:spcBef>
              <a:spcAft>
                <a:spcPts val="2200"/>
              </a:spcAft>
              <a:buFont typeface="Arial" panose="020B0604020202020204" pitchFamily="34" charset="0"/>
              <a:buChar char="•"/>
            </a:pPr>
            <a:r>
              <a:rPr lang="en-CA" sz="4400" b="1" dirty="0">
                <a:latin typeface="Arial" panose="020B0604020202020204" pitchFamily="34" charset="0"/>
                <a:cs typeface="Arial" panose="020B0604020202020204" pitchFamily="34" charset="0"/>
              </a:rPr>
              <a:t>Enhance career</a:t>
            </a:r>
          </a:p>
          <a:p>
            <a:pPr marL="1314000" indent="-856800">
              <a:spcBef>
                <a:spcPts val="1000"/>
              </a:spcBef>
              <a:spcAft>
                <a:spcPts val="2200"/>
              </a:spcAft>
              <a:buFont typeface="Arial" panose="020B0604020202020204" pitchFamily="34" charset="0"/>
              <a:buChar char="•"/>
            </a:pPr>
            <a:r>
              <a:rPr lang="en-CA" sz="4400" b="1" dirty="0">
                <a:latin typeface="Arial" panose="020B0604020202020204" pitchFamily="34" charset="0"/>
                <a:cs typeface="Arial" panose="020B0604020202020204" pitchFamily="34" charset="0"/>
              </a:rPr>
              <a:t>Help shape future of the profession</a:t>
            </a:r>
          </a:p>
          <a:p>
            <a:pPr marL="1314000" indent="-856800">
              <a:spcBef>
                <a:spcPts val="1000"/>
              </a:spcBef>
              <a:spcAft>
                <a:spcPts val="2200"/>
              </a:spcAft>
              <a:buFont typeface="Arial" panose="020B0604020202020204" pitchFamily="34" charset="0"/>
              <a:buChar char="•"/>
            </a:pPr>
            <a:r>
              <a:rPr lang="en-CA" sz="4400" b="1" dirty="0">
                <a:latin typeface="Arial" panose="020B0604020202020204" pitchFamily="34" charset="0"/>
                <a:cs typeface="Arial" panose="020B0604020202020204" pitchFamily="34" charset="0"/>
              </a:rPr>
              <a:t>Junior position &amp; recruitment</a:t>
            </a:r>
          </a:p>
          <a:p>
            <a:pPr marL="1314000" indent="-856800">
              <a:spcBef>
                <a:spcPts val="1000"/>
              </a:spcBef>
              <a:spcAft>
                <a:spcPts val="2200"/>
              </a:spcAft>
              <a:buFont typeface="Arial" panose="020B0604020202020204" pitchFamily="34" charset="0"/>
              <a:buChar char="•"/>
            </a:pPr>
            <a:r>
              <a:rPr lang="en-CA" sz="4400" b="1" dirty="0">
                <a:latin typeface="Arial" panose="020B0604020202020204" pitchFamily="34" charset="0"/>
                <a:cs typeface="Arial" panose="020B0604020202020204" pitchFamily="34" charset="0"/>
              </a:rPr>
              <a:t>Bursary from</a:t>
            </a:r>
          </a:p>
        </p:txBody>
      </p:sp>
      <p:sp>
        <p:nvSpPr>
          <p:cNvPr id="8" name="Rectangle 7"/>
          <p:cNvSpPr/>
          <p:nvPr/>
        </p:nvSpPr>
        <p:spPr>
          <a:xfrm>
            <a:off x="8513678" y="4522857"/>
            <a:ext cx="312906" cy="708014"/>
          </a:xfrm>
          <a:prstGeom prst="rect">
            <a:avLst/>
          </a:prstGeom>
        </p:spPr>
        <p:txBody>
          <a:bodyPr wrap="none">
            <a:spAutoFit/>
          </a:bodyPr>
          <a:lstStyle/>
          <a:p>
            <a:r>
              <a:rPr lang="en-CA" sz="4001"/>
              <a:t> </a:t>
            </a:r>
          </a:p>
        </p:txBody>
      </p:sp>
      <p:pic>
        <p:nvPicPr>
          <p:cNvPr id="5" name="Picture 4" descr="A group of people posing for the camera&#10;&#10;Description automatically generated">
            <a:extLst>
              <a:ext uri="{FF2B5EF4-FFF2-40B4-BE49-F238E27FC236}">
                <a16:creationId xmlns:a16="http://schemas.microsoft.com/office/drawing/2014/main" id="{B8706DCF-7886-47FD-A60B-B6BDA2C426F6}"/>
              </a:ext>
            </a:extLst>
          </p:cNvPr>
          <p:cNvPicPr>
            <a:picLocks noChangeAspect="1"/>
          </p:cNvPicPr>
          <p:nvPr/>
        </p:nvPicPr>
        <p:blipFill>
          <a:blip r:embed="rId3"/>
          <a:stretch>
            <a:fillRect/>
          </a:stretch>
        </p:blipFill>
        <p:spPr>
          <a:xfrm>
            <a:off x="12511011" y="5705232"/>
            <a:ext cx="4080000" cy="3060000"/>
          </a:xfrm>
          <a:prstGeom prst="rect">
            <a:avLst/>
          </a:prstGeom>
          <a:effectLst>
            <a:outerShdw blurRad="50800" dist="38100" dir="2700000" algn="tl" rotWithShape="0">
              <a:prstClr val="black">
                <a:alpha val="40000"/>
              </a:prstClr>
            </a:outerShdw>
          </a:effectLst>
        </p:spPr>
      </p:pic>
      <p:pic>
        <p:nvPicPr>
          <p:cNvPr id="12" name="Picture 11" descr="A group of people posing for a photo&#10;&#10;Description automatically generated">
            <a:extLst>
              <a:ext uri="{FF2B5EF4-FFF2-40B4-BE49-F238E27FC236}">
                <a16:creationId xmlns:a16="http://schemas.microsoft.com/office/drawing/2014/main" id="{C27BAE36-0070-43DD-9EB7-D7F926081AEE}"/>
              </a:ext>
            </a:extLst>
          </p:cNvPr>
          <p:cNvPicPr>
            <a:picLocks noChangeAspect="1"/>
          </p:cNvPicPr>
          <p:nvPr/>
        </p:nvPicPr>
        <p:blipFill>
          <a:blip r:embed="rId4"/>
          <a:stretch>
            <a:fillRect/>
          </a:stretch>
        </p:blipFill>
        <p:spPr>
          <a:xfrm>
            <a:off x="12511011" y="2457419"/>
            <a:ext cx="4080000" cy="3060000"/>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FBD6046D-71ED-4178-94C4-FF12D39757E4}"/>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Student Leadership Program</a:t>
            </a:r>
          </a:p>
        </p:txBody>
      </p:sp>
      <p:pic>
        <p:nvPicPr>
          <p:cNvPr id="10" name="Picture 9">
            <a:extLst>
              <a:ext uri="{FF2B5EF4-FFF2-40B4-BE49-F238E27FC236}">
                <a16:creationId xmlns:a16="http://schemas.microsoft.com/office/drawing/2014/main" id="{5CEF1E13-9530-4941-A6EF-DB1AB7C39054}"/>
              </a:ext>
            </a:extLst>
          </p:cNvPr>
          <p:cNvPicPr>
            <a:picLocks noChangeAspect="1"/>
          </p:cNvPicPr>
          <p:nvPr/>
        </p:nvPicPr>
        <p:blipFill>
          <a:blip r:embed="rId5"/>
          <a:stretch>
            <a:fillRect/>
          </a:stretch>
        </p:blipFill>
        <p:spPr>
          <a:xfrm>
            <a:off x="6509891" y="7587441"/>
            <a:ext cx="1458160" cy="1157384"/>
          </a:xfrm>
          <a:prstGeom prst="rect">
            <a:avLst/>
          </a:prstGeom>
        </p:spPr>
      </p:pic>
    </p:spTree>
    <p:extLst>
      <p:ext uri="{BB962C8B-B14F-4D97-AF65-F5344CB8AC3E}">
        <p14:creationId xmlns:p14="http://schemas.microsoft.com/office/powerpoint/2010/main" val="208226165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8014"/>
          </a:xfrm>
          <a:prstGeom prst="rect">
            <a:avLst/>
          </a:prstGeom>
        </p:spPr>
        <p:txBody>
          <a:bodyPr wrap="none">
            <a:spAutoFit/>
          </a:bodyPr>
          <a:lstStyle/>
          <a:p>
            <a:r>
              <a:rPr lang="en-CA" sz="4001"/>
              <a:t> </a:t>
            </a:r>
          </a:p>
        </p:txBody>
      </p:sp>
      <p:sp>
        <p:nvSpPr>
          <p:cNvPr id="5" name="Title 1">
            <a:extLst>
              <a:ext uri="{FF2B5EF4-FFF2-40B4-BE49-F238E27FC236}">
                <a16:creationId xmlns:a16="http://schemas.microsoft.com/office/drawing/2014/main" id="{41F41CF4-BF7C-4BC6-91D5-5F62D81FF197}"/>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Student Leadership Program</a:t>
            </a:r>
          </a:p>
        </p:txBody>
      </p:sp>
      <p:pic>
        <p:nvPicPr>
          <p:cNvPr id="2" name="Online Media 1" title="CDHA Student Leadership Program: Message from Kelvin Li">
            <a:hlinkClick r:id="" action="ppaction://media"/>
            <a:extLst>
              <a:ext uri="{FF2B5EF4-FFF2-40B4-BE49-F238E27FC236}">
                <a16:creationId xmlns:a16="http://schemas.microsoft.com/office/drawing/2014/main" id="{B05E7D60-8C8C-9E95-D1FD-535F43762DB5}"/>
              </a:ext>
            </a:extLst>
          </p:cNvPr>
          <p:cNvPicPr>
            <a:picLocks noRot="1" noChangeAspect="1"/>
          </p:cNvPicPr>
          <p:nvPr>
            <a:videoFile r:link="rId1"/>
          </p:nvPr>
        </p:nvPicPr>
        <p:blipFill>
          <a:blip r:embed="rId4"/>
          <a:stretch>
            <a:fillRect/>
          </a:stretch>
        </p:blipFill>
        <p:spPr>
          <a:xfrm>
            <a:off x="1995448" y="2036228"/>
            <a:ext cx="13036460" cy="7365600"/>
          </a:xfrm>
          <a:prstGeom prst="rect">
            <a:avLst/>
          </a:prstGeom>
        </p:spPr>
      </p:pic>
    </p:spTree>
    <p:extLst>
      <p:ext uri="{BB962C8B-B14F-4D97-AF65-F5344CB8AC3E}">
        <p14:creationId xmlns:p14="http://schemas.microsoft.com/office/powerpoint/2010/main" val="778315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893844" y="3292624"/>
            <a:ext cx="10971017" cy="5616624"/>
          </a:xfrm>
        </p:spPr>
        <p:txBody>
          <a:bodyPr/>
          <a:lstStyle/>
          <a:p>
            <a:pPr marL="1314000" indent="-856800">
              <a:spcBef>
                <a:spcPts val="1000"/>
              </a:spcBef>
              <a:spcAft>
                <a:spcPts val="2200"/>
              </a:spcAft>
              <a:buFont typeface="Arial" panose="020B0604020202020204" pitchFamily="34" charset="0"/>
              <a:buChar char="•"/>
            </a:pPr>
            <a:r>
              <a:rPr lang="en-CA" sz="6000" b="1" dirty="0">
                <a:latin typeface="Arial" panose="020B0604020202020204" pitchFamily="34" charset="0"/>
                <a:cs typeface="Arial" panose="020B0604020202020204" pitchFamily="34" charset="0"/>
              </a:rPr>
              <a:t>National Dental Hygienists Week</a:t>
            </a:r>
            <a:r>
              <a:rPr lang="en-CA" sz="6000" dirty="0">
                <a:latin typeface="Arial" panose="020B0604020202020204" pitchFamily="34" charset="0"/>
                <a:cs typeface="Arial" panose="020B0604020202020204" pitchFamily="34" charset="0"/>
              </a:rPr>
              <a:t>™</a:t>
            </a:r>
            <a:r>
              <a:rPr lang="en-CA" sz="6000" b="1" dirty="0">
                <a:latin typeface="Arial" panose="020B0604020202020204" pitchFamily="34" charset="0"/>
                <a:cs typeface="Arial" panose="020B0604020202020204" pitchFamily="34" charset="0"/>
              </a:rPr>
              <a:t> </a:t>
            </a:r>
            <a:br>
              <a:rPr lang="en-CA" sz="6000" b="1" dirty="0">
                <a:latin typeface="Arial" panose="020B0604020202020204" pitchFamily="34" charset="0"/>
                <a:cs typeface="Arial" panose="020B0604020202020204" pitchFamily="34" charset="0"/>
              </a:rPr>
            </a:br>
            <a:r>
              <a:rPr lang="en-CA" sz="6000" dirty="0">
                <a:latin typeface="Arial" panose="020B0604020202020204" pitchFamily="34" charset="0"/>
                <a:cs typeface="Arial" panose="020B0604020202020204" pitchFamily="34" charset="0"/>
              </a:rPr>
              <a:t>April 4–10</a:t>
            </a:r>
          </a:p>
          <a:p>
            <a:pPr marL="1314000" indent="-856800">
              <a:spcBef>
                <a:spcPts val="1000"/>
              </a:spcBef>
              <a:spcAft>
                <a:spcPts val="2200"/>
              </a:spcAft>
              <a:buFont typeface="Arial" panose="020B0604020202020204" pitchFamily="34" charset="0"/>
              <a:buChar char="•"/>
            </a:pPr>
            <a:r>
              <a:rPr lang="en-CA" sz="6000" b="1" dirty="0">
                <a:latin typeface="Arial" panose="020B0604020202020204" pitchFamily="34" charset="0"/>
                <a:cs typeface="Arial" panose="020B0604020202020204" pitchFamily="34" charset="0"/>
              </a:rPr>
              <a:t>Oral Health Month: </a:t>
            </a:r>
            <a:r>
              <a:rPr lang="en-CA" sz="6000" dirty="0">
                <a:latin typeface="Arial" panose="020B0604020202020204" pitchFamily="34" charset="0"/>
                <a:cs typeface="Arial" panose="020B0604020202020204" pitchFamily="34" charset="0"/>
              </a:rPr>
              <a:t>April</a:t>
            </a:r>
          </a:p>
        </p:txBody>
      </p:sp>
      <p:sp>
        <p:nvSpPr>
          <p:cNvPr id="8" name="Rectangle 7"/>
          <p:cNvSpPr/>
          <p:nvPr/>
        </p:nvSpPr>
        <p:spPr>
          <a:xfrm>
            <a:off x="8513678" y="4522857"/>
            <a:ext cx="312906" cy="708014"/>
          </a:xfrm>
          <a:prstGeom prst="rect">
            <a:avLst/>
          </a:prstGeom>
        </p:spPr>
        <p:txBody>
          <a:bodyPr wrap="none">
            <a:spAutoFit/>
          </a:bodyPr>
          <a:lstStyle/>
          <a:p>
            <a:r>
              <a:rPr lang="en-CA" sz="4001"/>
              <a:t> </a:t>
            </a:r>
          </a:p>
        </p:txBody>
      </p:sp>
      <p:sp>
        <p:nvSpPr>
          <p:cNvPr id="9" name="Title 1">
            <a:extLst>
              <a:ext uri="{FF2B5EF4-FFF2-40B4-BE49-F238E27FC236}">
                <a16:creationId xmlns:a16="http://schemas.microsoft.com/office/drawing/2014/main" id="{6A160C77-9312-4B1F-A578-693F0F6B5081}"/>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Networking &amp; Events</a:t>
            </a:r>
          </a:p>
        </p:txBody>
      </p:sp>
      <p:pic>
        <p:nvPicPr>
          <p:cNvPr id="4" name="Picture 3" descr="Logo&#10;&#10;Description automatically generated with low confidence">
            <a:extLst>
              <a:ext uri="{FF2B5EF4-FFF2-40B4-BE49-F238E27FC236}">
                <a16:creationId xmlns:a16="http://schemas.microsoft.com/office/drawing/2014/main" id="{8F46B8F1-CB63-25BB-FB2B-B82067A71666}"/>
              </a:ext>
            </a:extLst>
          </p:cNvPr>
          <p:cNvPicPr>
            <a:picLocks noChangeAspect="1"/>
          </p:cNvPicPr>
          <p:nvPr/>
        </p:nvPicPr>
        <p:blipFill>
          <a:blip r:embed="rId3"/>
          <a:stretch>
            <a:fillRect/>
          </a:stretch>
        </p:blipFill>
        <p:spPr>
          <a:xfrm>
            <a:off x="11880743" y="2932584"/>
            <a:ext cx="4565676" cy="4565676"/>
          </a:xfrm>
          <a:prstGeom prst="rect">
            <a:avLst/>
          </a:prstGeom>
        </p:spPr>
      </p:pic>
    </p:spTree>
    <p:extLst>
      <p:ext uri="{BB962C8B-B14F-4D97-AF65-F5344CB8AC3E}">
        <p14:creationId xmlns:p14="http://schemas.microsoft.com/office/powerpoint/2010/main" val="8058796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A160C77-9312-4B1F-A578-693F0F6B5081}"/>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#NDHW Spirit</a:t>
            </a:r>
          </a:p>
        </p:txBody>
      </p:sp>
      <p:pic>
        <p:nvPicPr>
          <p:cNvPr id="3" name="Picture 2" descr="A picture containing text, floor, person, person&#10;&#10;Description automatically generated">
            <a:extLst>
              <a:ext uri="{FF2B5EF4-FFF2-40B4-BE49-F238E27FC236}">
                <a16:creationId xmlns:a16="http://schemas.microsoft.com/office/drawing/2014/main" id="{5EABE39B-2A5B-F40E-AD27-E3500D098EB0}"/>
              </a:ext>
            </a:extLst>
          </p:cNvPr>
          <p:cNvPicPr>
            <a:picLocks noChangeAspect="1"/>
          </p:cNvPicPr>
          <p:nvPr/>
        </p:nvPicPr>
        <p:blipFill>
          <a:blip r:embed="rId3"/>
          <a:stretch>
            <a:fillRect/>
          </a:stretch>
        </p:blipFill>
        <p:spPr>
          <a:xfrm>
            <a:off x="472494" y="3100131"/>
            <a:ext cx="5030136" cy="4156720"/>
          </a:xfrm>
          <a:prstGeom prst="rect">
            <a:avLst/>
          </a:prstGeom>
          <a:effectLst>
            <a:outerShdw blurRad="50800" dist="38100" dir="2700000" algn="tl" rotWithShape="0">
              <a:prstClr val="black">
                <a:alpha val="40000"/>
              </a:prstClr>
            </a:outerShdw>
          </a:effectLst>
        </p:spPr>
      </p:pic>
      <p:pic>
        <p:nvPicPr>
          <p:cNvPr id="5" name="Picture 4" descr="A group of people posing for a photo&#10;&#10;Description automatically generated">
            <a:extLst>
              <a:ext uri="{FF2B5EF4-FFF2-40B4-BE49-F238E27FC236}">
                <a16:creationId xmlns:a16="http://schemas.microsoft.com/office/drawing/2014/main" id="{968D0151-A59D-7D42-1AFA-F22FA4B25F0F}"/>
              </a:ext>
            </a:extLst>
          </p:cNvPr>
          <p:cNvPicPr>
            <a:picLocks noChangeAspect="1"/>
          </p:cNvPicPr>
          <p:nvPr/>
        </p:nvPicPr>
        <p:blipFill>
          <a:blip r:embed="rId4"/>
          <a:stretch>
            <a:fillRect/>
          </a:stretch>
        </p:blipFill>
        <p:spPr>
          <a:xfrm>
            <a:off x="5927399" y="2428527"/>
            <a:ext cx="5257800" cy="5899150"/>
          </a:xfrm>
          <a:prstGeom prst="rect">
            <a:avLst/>
          </a:prstGeom>
          <a:effectLst>
            <a:outerShdw blurRad="50800" dist="38100" dir="2700000" algn="tl" rotWithShape="0">
              <a:prstClr val="black">
                <a:alpha val="40000"/>
              </a:prstClr>
            </a:outerShdw>
          </a:effectLst>
        </p:spPr>
      </p:pic>
      <p:pic>
        <p:nvPicPr>
          <p:cNvPr id="13" name="Picture 12" descr="A group of people posing for a photo in front of a clock tower&#10;&#10;Description automatically generated">
            <a:extLst>
              <a:ext uri="{FF2B5EF4-FFF2-40B4-BE49-F238E27FC236}">
                <a16:creationId xmlns:a16="http://schemas.microsoft.com/office/drawing/2014/main" id="{3ACB799B-CC99-DABE-C339-AB58AEEC4BEB}"/>
              </a:ext>
            </a:extLst>
          </p:cNvPr>
          <p:cNvPicPr>
            <a:picLocks noChangeAspect="1"/>
          </p:cNvPicPr>
          <p:nvPr/>
        </p:nvPicPr>
        <p:blipFill rotWithShape="1">
          <a:blip r:embed="rId5"/>
          <a:srcRect r="13750"/>
          <a:stretch/>
        </p:blipFill>
        <p:spPr>
          <a:xfrm>
            <a:off x="11609969" y="3154015"/>
            <a:ext cx="5257800" cy="44481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529321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821258" y="2932584"/>
            <a:ext cx="7200801" cy="5616624"/>
          </a:xfrm>
        </p:spPr>
        <p:txBody>
          <a:bodyPr/>
          <a:lstStyle/>
          <a:p>
            <a:pPr marL="1314000" indent="-856800">
              <a:spcBef>
                <a:spcPts val="1000"/>
              </a:spcBef>
              <a:spcAft>
                <a:spcPts val="22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Provincial events</a:t>
            </a:r>
          </a:p>
          <a:p>
            <a:pPr marL="1314000" indent="-856800">
              <a:spcBef>
                <a:spcPts val="1000"/>
              </a:spcBef>
              <a:spcAft>
                <a:spcPts val="22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CDHA Summit </a:t>
            </a:r>
          </a:p>
          <a:p>
            <a:pPr marL="1314000" indent="-856800">
              <a:spcBef>
                <a:spcPts val="1000"/>
              </a:spcBef>
              <a:spcAft>
                <a:spcPts val="2200"/>
              </a:spcAft>
            </a:pPr>
            <a:r>
              <a:rPr lang="en-CA" sz="5400" b="1" dirty="0">
                <a:latin typeface="Arial" panose="020B0604020202020204" pitchFamily="34" charset="0"/>
                <a:cs typeface="Arial" panose="020B0604020202020204" pitchFamily="34" charset="0"/>
              </a:rPr>
              <a:t>CDHA National Conference</a:t>
            </a:r>
            <a:endParaRPr lang="en-CA" sz="5400" dirty="0">
              <a:latin typeface="Arial" panose="020B0604020202020204" pitchFamily="34" charset="0"/>
              <a:cs typeface="Arial" panose="020B0604020202020204" pitchFamily="34" charset="0"/>
            </a:endParaRPr>
          </a:p>
        </p:txBody>
      </p:sp>
      <p:sp>
        <p:nvSpPr>
          <p:cNvPr id="8" name="Rectangle 7"/>
          <p:cNvSpPr/>
          <p:nvPr/>
        </p:nvSpPr>
        <p:spPr>
          <a:xfrm>
            <a:off x="8513678" y="4522857"/>
            <a:ext cx="312906" cy="708014"/>
          </a:xfrm>
          <a:prstGeom prst="rect">
            <a:avLst/>
          </a:prstGeom>
        </p:spPr>
        <p:txBody>
          <a:bodyPr wrap="none">
            <a:spAutoFit/>
          </a:bodyPr>
          <a:lstStyle/>
          <a:p>
            <a:r>
              <a:rPr lang="en-CA" sz="4001"/>
              <a:t> </a:t>
            </a:r>
          </a:p>
        </p:txBody>
      </p:sp>
      <p:sp>
        <p:nvSpPr>
          <p:cNvPr id="9" name="Title 1">
            <a:extLst>
              <a:ext uri="{FF2B5EF4-FFF2-40B4-BE49-F238E27FC236}">
                <a16:creationId xmlns:a16="http://schemas.microsoft.com/office/drawing/2014/main" id="{6A160C77-9312-4B1F-A578-693F0F6B5081}"/>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Networking &amp; Events</a:t>
            </a:r>
          </a:p>
        </p:txBody>
      </p:sp>
      <p:pic>
        <p:nvPicPr>
          <p:cNvPr id="11" name="Picture 10" descr="A picture containing text, night&#10;&#10;Description automatically generated">
            <a:extLst>
              <a:ext uri="{FF2B5EF4-FFF2-40B4-BE49-F238E27FC236}">
                <a16:creationId xmlns:a16="http://schemas.microsoft.com/office/drawing/2014/main" id="{4474A798-62A0-F59F-F0FC-E289716CF7C3}"/>
              </a:ext>
            </a:extLst>
          </p:cNvPr>
          <p:cNvPicPr>
            <a:picLocks noChangeAspect="1"/>
          </p:cNvPicPr>
          <p:nvPr/>
        </p:nvPicPr>
        <p:blipFill rotWithShape="1">
          <a:blip r:embed="rId3"/>
          <a:srcRect t="31409"/>
          <a:stretch/>
        </p:blipFill>
        <p:spPr>
          <a:xfrm>
            <a:off x="9343128" y="2290898"/>
            <a:ext cx="6502400" cy="2939973"/>
          </a:xfrm>
          <a:prstGeom prst="rect">
            <a:avLst/>
          </a:prstGeom>
          <a:effectLst>
            <a:outerShdw blurRad="50800" dist="38100" dir="2700000" algn="tl" rotWithShape="0">
              <a:prstClr val="black">
                <a:alpha val="40000"/>
              </a:prstClr>
            </a:outerShdw>
          </a:effectLst>
        </p:spPr>
      </p:pic>
      <p:pic>
        <p:nvPicPr>
          <p:cNvPr id="13" name="Picture 12" descr="A group of people sitting in a room with a large screen&#10;&#10;Description automatically generated with low confidence">
            <a:extLst>
              <a:ext uri="{FF2B5EF4-FFF2-40B4-BE49-F238E27FC236}">
                <a16:creationId xmlns:a16="http://schemas.microsoft.com/office/drawing/2014/main" id="{94FDA49B-0A40-6267-99B2-13F9B0BB1A5C}"/>
              </a:ext>
            </a:extLst>
          </p:cNvPr>
          <p:cNvPicPr>
            <a:picLocks noChangeAspect="1"/>
          </p:cNvPicPr>
          <p:nvPr/>
        </p:nvPicPr>
        <p:blipFill rotWithShape="1">
          <a:blip r:embed="rId4"/>
          <a:srcRect t="21208" b="21600"/>
          <a:stretch/>
        </p:blipFill>
        <p:spPr>
          <a:xfrm>
            <a:off x="8822531" y="5668888"/>
            <a:ext cx="7579324" cy="3251126"/>
          </a:xfrm>
          <a:prstGeom prst="rect">
            <a:avLst/>
          </a:prstGeom>
          <a:effectLst>
            <a:outerShdw blurRad="50800" dist="38100" dir="2700000" algn="tl" rotWithShape="0">
              <a:prstClr val="black">
                <a:alpha val="40000"/>
              </a:prstClr>
            </a:outerShdw>
          </a:effectLst>
        </p:spPr>
      </p:pic>
      <p:pic>
        <p:nvPicPr>
          <p:cNvPr id="17" name="Picture 16" descr="A picture containing person, standing, people, group&#10;&#10;Description automatically generated">
            <a:extLst>
              <a:ext uri="{FF2B5EF4-FFF2-40B4-BE49-F238E27FC236}">
                <a16:creationId xmlns:a16="http://schemas.microsoft.com/office/drawing/2014/main" id="{634BEE0F-05DB-D26C-0724-1B9EE07B707D}"/>
              </a:ext>
            </a:extLst>
          </p:cNvPr>
          <p:cNvPicPr>
            <a:picLocks noChangeAspect="1"/>
          </p:cNvPicPr>
          <p:nvPr/>
        </p:nvPicPr>
        <p:blipFill>
          <a:blip r:embed="rId5"/>
          <a:stretch>
            <a:fillRect/>
          </a:stretch>
        </p:blipFill>
        <p:spPr>
          <a:xfrm>
            <a:off x="10380958" y="4084712"/>
            <a:ext cx="4426739" cy="3320054"/>
          </a:xfrm>
          <a:prstGeom prst="rect">
            <a:avLst/>
          </a:prstGeom>
          <a:effectLst>
            <a:glow rad="1016000">
              <a:srgbClr val="FFFFFF">
                <a:alpha val="66000"/>
              </a:srgbClr>
            </a:glow>
          </a:effectLst>
        </p:spPr>
      </p:pic>
    </p:spTree>
    <p:extLst>
      <p:ext uri="{BB962C8B-B14F-4D97-AF65-F5344CB8AC3E}">
        <p14:creationId xmlns:p14="http://schemas.microsoft.com/office/powerpoint/2010/main" val="2098626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8014"/>
          </a:xfrm>
          <a:prstGeom prst="rect">
            <a:avLst/>
          </a:prstGeom>
        </p:spPr>
        <p:txBody>
          <a:bodyPr wrap="none">
            <a:spAutoFit/>
          </a:bodyPr>
          <a:lstStyle/>
          <a:p>
            <a:r>
              <a:rPr lang="en-CA" sz="4001"/>
              <a:t> </a:t>
            </a:r>
          </a:p>
        </p:txBody>
      </p:sp>
      <p:pic>
        <p:nvPicPr>
          <p:cNvPr id="3" name="Picture 2" descr="Calendar&#10;&#10;Description automatically generated">
            <a:extLst>
              <a:ext uri="{FF2B5EF4-FFF2-40B4-BE49-F238E27FC236}">
                <a16:creationId xmlns:a16="http://schemas.microsoft.com/office/drawing/2014/main" id="{76B4E684-FE1C-EC33-4810-4507D07ACB68}"/>
              </a:ext>
            </a:extLst>
          </p:cNvPr>
          <p:cNvPicPr>
            <a:picLocks noChangeAspect="1"/>
          </p:cNvPicPr>
          <p:nvPr/>
        </p:nvPicPr>
        <p:blipFill>
          <a:blip r:embed="rId3"/>
          <a:stretch>
            <a:fillRect/>
          </a:stretch>
        </p:blipFill>
        <p:spPr>
          <a:xfrm>
            <a:off x="-1" y="11476"/>
            <a:ext cx="17340263" cy="9753898"/>
          </a:xfrm>
          <a:prstGeom prst="rect">
            <a:avLst/>
          </a:prstGeom>
        </p:spPr>
      </p:pic>
    </p:spTree>
    <p:extLst>
      <p:ext uri="{BB962C8B-B14F-4D97-AF65-F5344CB8AC3E}">
        <p14:creationId xmlns:p14="http://schemas.microsoft.com/office/powerpoint/2010/main" val="273299140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8014"/>
          </a:xfrm>
          <a:prstGeom prst="rect">
            <a:avLst/>
          </a:prstGeom>
        </p:spPr>
        <p:txBody>
          <a:bodyPr wrap="none">
            <a:spAutoFit/>
          </a:bodyPr>
          <a:lstStyle/>
          <a:p>
            <a:r>
              <a:rPr lang="en-CA" sz="4001"/>
              <a:t> </a:t>
            </a:r>
          </a:p>
        </p:txBody>
      </p:sp>
      <p:pic>
        <p:nvPicPr>
          <p:cNvPr id="7" name="Picture 6" descr="Graphical user interface, website&#10;&#10;Description automatically generated">
            <a:extLst>
              <a:ext uri="{FF2B5EF4-FFF2-40B4-BE49-F238E27FC236}">
                <a16:creationId xmlns:a16="http://schemas.microsoft.com/office/drawing/2014/main" id="{2FD0C530-4FE7-1D17-06A4-EB6152A31E42}"/>
              </a:ext>
            </a:extLst>
          </p:cNvPr>
          <p:cNvPicPr>
            <a:picLocks noChangeAspect="1"/>
          </p:cNvPicPr>
          <p:nvPr/>
        </p:nvPicPr>
        <p:blipFill>
          <a:blip r:embed="rId3"/>
          <a:stretch>
            <a:fillRect/>
          </a:stretch>
        </p:blipFill>
        <p:spPr>
          <a:xfrm>
            <a:off x="-1" y="0"/>
            <a:ext cx="17339733" cy="9753600"/>
          </a:xfrm>
          <a:prstGeom prst="rect">
            <a:avLst/>
          </a:prstGeom>
        </p:spPr>
      </p:pic>
    </p:spTree>
    <p:extLst>
      <p:ext uri="{BB962C8B-B14F-4D97-AF65-F5344CB8AC3E}">
        <p14:creationId xmlns:p14="http://schemas.microsoft.com/office/powerpoint/2010/main" val="163797275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8014"/>
          </a:xfrm>
          <a:prstGeom prst="rect">
            <a:avLst/>
          </a:prstGeom>
        </p:spPr>
        <p:txBody>
          <a:bodyPr wrap="none">
            <a:spAutoFit/>
          </a:bodyPr>
          <a:lstStyle/>
          <a:p>
            <a:r>
              <a:rPr lang="en-CA" sz="4001"/>
              <a:t> </a:t>
            </a:r>
          </a:p>
        </p:txBody>
      </p:sp>
      <p:sp>
        <p:nvSpPr>
          <p:cNvPr id="12" name="Content Placeholder 5">
            <a:extLst>
              <a:ext uri="{FF2B5EF4-FFF2-40B4-BE49-F238E27FC236}">
                <a16:creationId xmlns:a16="http://schemas.microsoft.com/office/drawing/2014/main" id="{9CBFF454-6499-485A-9FA7-EF02D8A2CD29}"/>
              </a:ext>
            </a:extLst>
          </p:cNvPr>
          <p:cNvSpPr txBox="1">
            <a:spLocks/>
          </p:cNvSpPr>
          <p:nvPr/>
        </p:nvSpPr>
        <p:spPr bwMode="auto">
          <a:xfrm>
            <a:off x="492350" y="3323683"/>
            <a:ext cx="9243684" cy="4289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1314516" lvl="1" indent="-857293" algn="l">
              <a:lnSpc>
                <a:spcPct val="90000"/>
              </a:lnSpc>
              <a:spcBef>
                <a:spcPts val="1000"/>
              </a:spcBef>
              <a:spcAft>
                <a:spcPts val="2200"/>
              </a:spcAft>
              <a:buFont typeface="Arial" panose="020B0604020202020204" pitchFamily="34" charset="0"/>
              <a:buChar char="•"/>
            </a:pPr>
            <a:r>
              <a:rPr lang="en-CA" sz="5400" b="1" kern="0" dirty="0">
                <a:solidFill>
                  <a:schemeClr val="tx1"/>
                </a:solidFill>
              </a:rPr>
              <a:t>All webinars are </a:t>
            </a:r>
            <a:r>
              <a:rPr lang="en-CA" sz="5400" b="1" kern="0" dirty="0">
                <a:solidFill>
                  <a:srgbClr val="7030A0"/>
                </a:solidFill>
              </a:rPr>
              <a:t>FREE</a:t>
            </a:r>
          </a:p>
          <a:p>
            <a:pPr marL="1314516" lvl="1" indent="-857293" algn="l">
              <a:lnSpc>
                <a:spcPct val="90000"/>
              </a:lnSpc>
              <a:spcBef>
                <a:spcPts val="1000"/>
              </a:spcBef>
              <a:spcAft>
                <a:spcPts val="2200"/>
              </a:spcAft>
              <a:buFont typeface="Arial" panose="020B0604020202020204" pitchFamily="34" charset="0"/>
              <a:buChar char="•"/>
            </a:pPr>
            <a:r>
              <a:rPr lang="en-CA" sz="5400" b="1" kern="0" dirty="0">
                <a:solidFill>
                  <a:schemeClr val="tx1"/>
                </a:solidFill>
              </a:rPr>
              <a:t>Courses</a:t>
            </a:r>
          </a:p>
          <a:p>
            <a:pPr marL="1314516" lvl="1" indent="-857293" algn="l">
              <a:lnSpc>
                <a:spcPct val="90000"/>
              </a:lnSpc>
              <a:spcBef>
                <a:spcPts val="1000"/>
              </a:spcBef>
              <a:spcAft>
                <a:spcPts val="2200"/>
              </a:spcAft>
              <a:buFont typeface="Arial" panose="020B0604020202020204" pitchFamily="34" charset="0"/>
              <a:buChar char="•"/>
            </a:pPr>
            <a:r>
              <a:rPr lang="en-CA" sz="5400" b="1" kern="0" dirty="0">
                <a:solidFill>
                  <a:schemeClr val="tx1"/>
                </a:solidFill>
              </a:rPr>
              <a:t>Workshops</a:t>
            </a:r>
            <a:endParaRPr lang="en-CA" sz="4001" b="1" kern="0" dirty="0">
              <a:solidFill>
                <a:schemeClr val="tx1"/>
              </a:solidFill>
            </a:endParaRPr>
          </a:p>
        </p:txBody>
      </p:sp>
      <p:sp>
        <p:nvSpPr>
          <p:cNvPr id="9" name="Title 1">
            <a:extLst>
              <a:ext uri="{FF2B5EF4-FFF2-40B4-BE49-F238E27FC236}">
                <a16:creationId xmlns:a16="http://schemas.microsoft.com/office/drawing/2014/main" id="{4486C0D7-C81F-4432-8750-577CBC1767AD}"/>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Professional Development</a:t>
            </a:r>
          </a:p>
        </p:txBody>
      </p:sp>
      <p:pic>
        <p:nvPicPr>
          <p:cNvPr id="3" name="Picture 2" descr="Diagram, text&#10;&#10;Description automatically generated">
            <a:extLst>
              <a:ext uri="{FF2B5EF4-FFF2-40B4-BE49-F238E27FC236}">
                <a16:creationId xmlns:a16="http://schemas.microsoft.com/office/drawing/2014/main" id="{54B29ECB-A8F4-1390-40CD-7206FE2A8DF8}"/>
              </a:ext>
            </a:extLst>
          </p:cNvPr>
          <p:cNvPicPr>
            <a:picLocks noChangeAspect="1"/>
          </p:cNvPicPr>
          <p:nvPr/>
        </p:nvPicPr>
        <p:blipFill>
          <a:blip r:embed="rId3"/>
          <a:stretch>
            <a:fillRect/>
          </a:stretch>
        </p:blipFill>
        <p:spPr>
          <a:xfrm>
            <a:off x="9991080" y="2426033"/>
            <a:ext cx="6821016" cy="68210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8308280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8014"/>
          </a:xfrm>
          <a:prstGeom prst="rect">
            <a:avLst/>
          </a:prstGeom>
        </p:spPr>
        <p:txBody>
          <a:bodyPr wrap="none">
            <a:spAutoFit/>
          </a:bodyPr>
          <a:lstStyle/>
          <a:p>
            <a:r>
              <a:rPr lang="en-CA" sz="4001"/>
              <a:t> </a:t>
            </a:r>
          </a:p>
        </p:txBody>
      </p:sp>
      <p:sp>
        <p:nvSpPr>
          <p:cNvPr id="9" name="Title 1">
            <a:extLst>
              <a:ext uri="{FF2B5EF4-FFF2-40B4-BE49-F238E27FC236}">
                <a16:creationId xmlns:a16="http://schemas.microsoft.com/office/drawing/2014/main" id="{4A4B3305-B559-4260-8816-FB8D7F00B5AF}"/>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Resources</a:t>
            </a:r>
          </a:p>
        </p:txBody>
      </p:sp>
      <p:pic>
        <p:nvPicPr>
          <p:cNvPr id="3" name="Picture 2">
            <a:extLst>
              <a:ext uri="{FF2B5EF4-FFF2-40B4-BE49-F238E27FC236}">
                <a16:creationId xmlns:a16="http://schemas.microsoft.com/office/drawing/2014/main" id="{0E17668A-D877-7E8A-BAE7-EC31511EB6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283" y="3652664"/>
            <a:ext cx="3323077" cy="43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EE22CB5D-23C9-51A2-B3E0-A74468A04D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1739" y="3688595"/>
            <a:ext cx="3323077" cy="43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0423392-A0C9-8E2F-87F2-B910D0DEC718}"/>
              </a:ext>
            </a:extLst>
          </p:cNvPr>
          <p:cNvPicPr>
            <a:picLocks noChangeAspect="1"/>
          </p:cNvPicPr>
          <p:nvPr/>
        </p:nvPicPr>
        <p:blipFill>
          <a:blip r:embed="rId5"/>
          <a:stretch>
            <a:fillRect/>
          </a:stretch>
        </p:blipFill>
        <p:spPr>
          <a:xfrm>
            <a:off x="9174187" y="2693226"/>
            <a:ext cx="7458075" cy="6238875"/>
          </a:xfrm>
          <a:prstGeom prst="rect">
            <a:avLst/>
          </a:prstGeom>
        </p:spPr>
      </p:pic>
    </p:spTree>
    <p:extLst>
      <p:ext uri="{BB962C8B-B14F-4D97-AF65-F5344CB8AC3E}">
        <p14:creationId xmlns:p14="http://schemas.microsoft.com/office/powerpoint/2010/main" val="343903721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Membership Means More with CDHA: More Learning">
            <a:hlinkClick r:id="" action="ppaction://media"/>
            <a:extLst>
              <a:ext uri="{FF2B5EF4-FFF2-40B4-BE49-F238E27FC236}">
                <a16:creationId xmlns:a16="http://schemas.microsoft.com/office/drawing/2014/main" id="{EDFB33D1-3185-7DE9-BED1-7E64E1FE5F82}"/>
              </a:ext>
            </a:extLst>
          </p:cNvPr>
          <p:cNvPicPr>
            <a:picLocks noRot="1" noChangeAspect="1"/>
          </p:cNvPicPr>
          <p:nvPr>
            <a:videoFile r:link="rId1"/>
          </p:nvPr>
        </p:nvPicPr>
        <p:blipFill>
          <a:blip r:embed="rId4"/>
          <a:stretch>
            <a:fillRect/>
          </a:stretch>
        </p:blipFill>
        <p:spPr>
          <a:xfrm>
            <a:off x="2027652" y="1928790"/>
            <a:ext cx="13284957" cy="7506000"/>
          </a:xfrm>
          <a:prstGeom prst="rect">
            <a:avLst/>
          </a:prstGeom>
        </p:spPr>
      </p:pic>
      <p:sp>
        <p:nvSpPr>
          <p:cNvPr id="2" name="Title 1">
            <a:extLst>
              <a:ext uri="{FF2B5EF4-FFF2-40B4-BE49-F238E27FC236}">
                <a16:creationId xmlns:a16="http://schemas.microsoft.com/office/drawing/2014/main" id="{38C3D73A-2B77-5578-DD88-DDE1FA565382}"/>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Membership Means More</a:t>
            </a:r>
          </a:p>
        </p:txBody>
      </p:sp>
    </p:spTree>
    <p:extLst>
      <p:ext uri="{BB962C8B-B14F-4D97-AF65-F5344CB8AC3E}">
        <p14:creationId xmlns:p14="http://schemas.microsoft.com/office/powerpoint/2010/main" val="492293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7594DCC-9748-464F-A7ED-4FB4A68A29AE}"/>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President’s Message</a:t>
            </a:r>
          </a:p>
        </p:txBody>
      </p:sp>
      <p:pic>
        <p:nvPicPr>
          <p:cNvPr id="2" name="Online Media 1" title="Welcome to CDHA from 2022–2023 President Anne Caissie">
            <a:hlinkClick r:id="" action="ppaction://media"/>
            <a:extLst>
              <a:ext uri="{FF2B5EF4-FFF2-40B4-BE49-F238E27FC236}">
                <a16:creationId xmlns:a16="http://schemas.microsoft.com/office/drawing/2014/main" id="{BEE0D166-ABB8-20CF-79D0-A2384C915CED}"/>
              </a:ext>
            </a:extLst>
          </p:cNvPr>
          <p:cNvPicPr>
            <a:picLocks noRot="1" noChangeAspect="1"/>
          </p:cNvPicPr>
          <p:nvPr>
            <a:videoFile r:link="rId1"/>
          </p:nvPr>
        </p:nvPicPr>
        <p:blipFill>
          <a:blip r:embed="rId4"/>
          <a:stretch>
            <a:fillRect/>
          </a:stretch>
        </p:blipFill>
        <p:spPr>
          <a:xfrm>
            <a:off x="2151901" y="2035872"/>
            <a:ext cx="13036460" cy="7365600"/>
          </a:xfrm>
          <a:prstGeom prst="rect">
            <a:avLst/>
          </a:prstGeom>
        </p:spPr>
      </p:pic>
    </p:spTree>
    <p:extLst>
      <p:ext uri="{BB962C8B-B14F-4D97-AF65-F5344CB8AC3E}">
        <p14:creationId xmlns:p14="http://schemas.microsoft.com/office/powerpoint/2010/main" val="344423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grpSp>
        <p:nvGrpSpPr>
          <p:cNvPr id="503" name="Google Shape;503;p66"/>
          <p:cNvGrpSpPr/>
          <p:nvPr/>
        </p:nvGrpSpPr>
        <p:grpSpPr>
          <a:xfrm>
            <a:off x="238157" y="237893"/>
            <a:ext cx="1570116" cy="1198733"/>
            <a:chOff x="668738" y="-2007"/>
            <a:chExt cx="2326144" cy="1821217"/>
          </a:xfrm>
        </p:grpSpPr>
        <p:sp>
          <p:nvSpPr>
            <p:cNvPr id="504" name="Google Shape;504;p66"/>
            <p:cNvSpPr/>
            <p:nvPr/>
          </p:nvSpPr>
          <p:spPr>
            <a:xfrm>
              <a:off x="668738" y="-2007"/>
              <a:ext cx="2326144" cy="1821217"/>
            </a:xfrm>
            <a:custGeom>
              <a:avLst/>
              <a:gdLst/>
              <a:ahLst/>
              <a:cxnLst/>
              <a:rect l="l" t="t" r="r" b="b"/>
              <a:pathLst>
                <a:path w="2326144" h="1821217" extrusionOk="0">
                  <a:moveTo>
                    <a:pt x="2326145" y="810917"/>
                  </a:moveTo>
                  <a:cubicBezTo>
                    <a:pt x="2326145" y="2157984"/>
                    <a:pt x="0" y="2157984"/>
                    <a:pt x="0" y="810917"/>
                  </a:cubicBezTo>
                  <a:lnTo>
                    <a:pt x="0" y="0"/>
                  </a:lnTo>
                  <a:lnTo>
                    <a:pt x="2326145" y="0"/>
                  </a:lnTo>
                  <a:close/>
                </a:path>
              </a:pathLst>
            </a:custGeom>
            <a:solidFill>
              <a:srgbClr val="F50005"/>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05" name="Google Shape;505;p66"/>
            <p:cNvSpPr/>
            <p:nvPr/>
          </p:nvSpPr>
          <p:spPr>
            <a:xfrm>
              <a:off x="1208116" y="594806"/>
              <a:ext cx="302481" cy="230181"/>
            </a:xfrm>
            <a:custGeom>
              <a:avLst/>
              <a:gdLst/>
              <a:ahLst/>
              <a:cxnLst/>
              <a:rect l="l" t="t" r="r" b="b"/>
              <a:pathLst>
                <a:path w="302481" h="230181" extrusionOk="0">
                  <a:moveTo>
                    <a:pt x="130029" y="192247"/>
                  </a:moveTo>
                  <a:cubicBezTo>
                    <a:pt x="115219" y="193701"/>
                    <a:pt x="100513" y="188609"/>
                    <a:pt x="89773" y="178308"/>
                  </a:cubicBezTo>
                  <a:cubicBezTo>
                    <a:pt x="81186" y="168272"/>
                    <a:pt x="78622" y="152549"/>
                    <a:pt x="83194" y="131807"/>
                  </a:cubicBezTo>
                  <a:cubicBezTo>
                    <a:pt x="90888" y="94116"/>
                    <a:pt x="123673" y="38026"/>
                    <a:pt x="182328" y="38026"/>
                  </a:cubicBezTo>
                  <a:cubicBezTo>
                    <a:pt x="194012" y="37105"/>
                    <a:pt x="205498" y="41438"/>
                    <a:pt x="213663" y="49846"/>
                  </a:cubicBezTo>
                  <a:cubicBezTo>
                    <a:pt x="221917" y="61497"/>
                    <a:pt x="224421" y="76271"/>
                    <a:pt x="220465" y="89990"/>
                  </a:cubicBezTo>
                  <a:cubicBezTo>
                    <a:pt x="200616" y="187340"/>
                    <a:pt x="141626" y="192247"/>
                    <a:pt x="129917" y="192247"/>
                  </a:cubicBezTo>
                  <a:moveTo>
                    <a:pt x="183666" y="0"/>
                  </a:moveTo>
                  <a:cubicBezTo>
                    <a:pt x="104939" y="0"/>
                    <a:pt x="18405" y="47058"/>
                    <a:pt x="2459" y="126566"/>
                  </a:cubicBezTo>
                  <a:cubicBezTo>
                    <a:pt x="-14603" y="211427"/>
                    <a:pt x="61003" y="229715"/>
                    <a:pt x="109511" y="230161"/>
                  </a:cubicBezTo>
                  <a:cubicBezTo>
                    <a:pt x="218570" y="231499"/>
                    <a:pt x="284919" y="166265"/>
                    <a:pt x="300196" y="99803"/>
                  </a:cubicBezTo>
                  <a:cubicBezTo>
                    <a:pt x="314693" y="35907"/>
                    <a:pt x="258379" y="0"/>
                    <a:pt x="183666" y="0"/>
                  </a:cubicBezTo>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06" name="Google Shape;506;p66"/>
            <p:cNvSpPr/>
            <p:nvPr/>
          </p:nvSpPr>
          <p:spPr>
            <a:xfrm>
              <a:off x="1970443" y="592675"/>
              <a:ext cx="304009" cy="231734"/>
            </a:xfrm>
            <a:custGeom>
              <a:avLst/>
              <a:gdLst/>
              <a:ahLst/>
              <a:cxnLst/>
              <a:rect l="l" t="t" r="r" b="b"/>
              <a:pathLst>
                <a:path w="304009" h="231734" extrusionOk="0">
                  <a:moveTo>
                    <a:pt x="140148" y="121002"/>
                  </a:moveTo>
                  <a:cubicBezTo>
                    <a:pt x="99000" y="125240"/>
                    <a:pt x="83611" y="135945"/>
                    <a:pt x="80154" y="155794"/>
                  </a:cubicBezTo>
                  <a:cubicBezTo>
                    <a:pt x="77366" y="171517"/>
                    <a:pt x="87625" y="186349"/>
                    <a:pt x="125986" y="184676"/>
                  </a:cubicBezTo>
                  <a:cubicBezTo>
                    <a:pt x="148020" y="183948"/>
                    <a:pt x="169698" y="178869"/>
                    <a:pt x="189770" y="169733"/>
                  </a:cubicBezTo>
                  <a:lnTo>
                    <a:pt x="208839" y="119887"/>
                  </a:lnTo>
                  <a:cubicBezTo>
                    <a:pt x="185957" y="118286"/>
                    <a:pt x="162974" y="118658"/>
                    <a:pt x="140148" y="121002"/>
                  </a:cubicBezTo>
                  <a:moveTo>
                    <a:pt x="79039" y="9490"/>
                  </a:moveTo>
                  <a:cubicBezTo>
                    <a:pt x="114533" y="2955"/>
                    <a:pt x="150563" y="-219"/>
                    <a:pt x="186648" y="12"/>
                  </a:cubicBezTo>
                  <a:cubicBezTo>
                    <a:pt x="270505" y="12"/>
                    <a:pt x="322024" y="27778"/>
                    <a:pt x="298160" y="90337"/>
                  </a:cubicBezTo>
                  <a:lnTo>
                    <a:pt x="267940" y="169510"/>
                  </a:lnTo>
                  <a:cubicBezTo>
                    <a:pt x="255228" y="202964"/>
                    <a:pt x="257904" y="215565"/>
                    <a:pt x="260581" y="227385"/>
                  </a:cubicBezTo>
                  <a:cubicBezTo>
                    <a:pt x="240743" y="221874"/>
                    <a:pt x="220113" y="219837"/>
                    <a:pt x="199584" y="221363"/>
                  </a:cubicBezTo>
                  <a:cubicBezTo>
                    <a:pt x="162785" y="222367"/>
                    <a:pt x="146950" y="231734"/>
                    <a:pt x="86733" y="231734"/>
                  </a:cubicBezTo>
                  <a:cubicBezTo>
                    <a:pt x="21499" y="231734"/>
                    <a:pt x="-2477" y="199507"/>
                    <a:pt x="200" y="164827"/>
                  </a:cubicBezTo>
                  <a:cubicBezTo>
                    <a:pt x="2541" y="134941"/>
                    <a:pt x="19157" y="109071"/>
                    <a:pt x="55956" y="94017"/>
                  </a:cubicBezTo>
                  <a:cubicBezTo>
                    <a:pt x="79942" y="85167"/>
                    <a:pt x="105133" y="80052"/>
                    <a:pt x="130669" y="78851"/>
                  </a:cubicBezTo>
                  <a:cubicBezTo>
                    <a:pt x="161781" y="76558"/>
                    <a:pt x="193004" y="76558"/>
                    <a:pt x="224116" y="78851"/>
                  </a:cubicBezTo>
                  <a:cubicBezTo>
                    <a:pt x="227573" y="67700"/>
                    <a:pt x="232480" y="45397"/>
                    <a:pt x="177170" y="44505"/>
                  </a:cubicBezTo>
                  <a:cubicBezTo>
                    <a:pt x="137193" y="43641"/>
                    <a:pt x="97327" y="48944"/>
                    <a:pt x="58967" y="60228"/>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07" name="Google Shape;507;p66"/>
            <p:cNvSpPr/>
            <p:nvPr/>
          </p:nvSpPr>
          <p:spPr>
            <a:xfrm>
              <a:off x="1631534" y="594694"/>
              <a:ext cx="355389" cy="317252"/>
            </a:xfrm>
            <a:custGeom>
              <a:avLst/>
              <a:gdLst/>
              <a:ahLst/>
              <a:cxnLst/>
              <a:rect l="l" t="t" r="r" b="b"/>
              <a:pathLst>
                <a:path w="355389" h="317252" extrusionOk="0">
                  <a:moveTo>
                    <a:pt x="146304" y="186783"/>
                  </a:moveTo>
                  <a:cubicBezTo>
                    <a:pt x="100807" y="186783"/>
                    <a:pt x="104933" y="142178"/>
                    <a:pt x="120991" y="108055"/>
                  </a:cubicBezTo>
                  <a:cubicBezTo>
                    <a:pt x="136730" y="72223"/>
                    <a:pt x="170223" y="47375"/>
                    <a:pt x="209085" y="42709"/>
                  </a:cubicBezTo>
                  <a:cubicBezTo>
                    <a:pt x="226771" y="40429"/>
                    <a:pt x="244591" y="45736"/>
                    <a:pt x="258151" y="57317"/>
                  </a:cubicBezTo>
                  <a:cubicBezTo>
                    <a:pt x="227262" y="177304"/>
                    <a:pt x="164815" y="186783"/>
                    <a:pt x="146639" y="186783"/>
                  </a:cubicBezTo>
                  <a:moveTo>
                    <a:pt x="318367" y="11151"/>
                  </a:moveTo>
                  <a:cubicBezTo>
                    <a:pt x="278334" y="11151"/>
                    <a:pt x="276550" y="0"/>
                    <a:pt x="211539" y="0"/>
                  </a:cubicBezTo>
                  <a:cubicBezTo>
                    <a:pt x="117980" y="0"/>
                    <a:pt x="41148" y="68803"/>
                    <a:pt x="30220" y="144966"/>
                  </a:cubicBezTo>
                  <a:cubicBezTo>
                    <a:pt x="26266" y="166538"/>
                    <a:pt x="32339" y="188738"/>
                    <a:pt x="46724" y="205294"/>
                  </a:cubicBezTo>
                  <a:cubicBezTo>
                    <a:pt x="60997" y="220906"/>
                    <a:pt x="82631" y="227596"/>
                    <a:pt x="108167" y="228154"/>
                  </a:cubicBezTo>
                  <a:cubicBezTo>
                    <a:pt x="145497" y="230700"/>
                    <a:pt x="182646" y="221032"/>
                    <a:pt x="213992" y="200610"/>
                  </a:cubicBezTo>
                  <a:cubicBezTo>
                    <a:pt x="194589" y="258262"/>
                    <a:pt x="128239" y="270306"/>
                    <a:pt x="83634" y="269971"/>
                  </a:cubicBezTo>
                  <a:cubicBezTo>
                    <a:pt x="61716" y="271240"/>
                    <a:pt x="39781" y="267819"/>
                    <a:pt x="19292" y="259935"/>
                  </a:cubicBezTo>
                  <a:lnTo>
                    <a:pt x="0" y="308554"/>
                  </a:lnTo>
                  <a:cubicBezTo>
                    <a:pt x="23590" y="314256"/>
                    <a:pt x="47767" y="317174"/>
                    <a:pt x="72037" y="317252"/>
                  </a:cubicBezTo>
                  <a:cubicBezTo>
                    <a:pt x="181207" y="317252"/>
                    <a:pt x="251460" y="278111"/>
                    <a:pt x="280788" y="201279"/>
                  </a:cubicBezTo>
                  <a:lnTo>
                    <a:pt x="355389" y="4795"/>
                  </a:lnTo>
                  <a:cubicBezTo>
                    <a:pt x="343179" y="8102"/>
                    <a:pt x="330656" y="10121"/>
                    <a:pt x="318033" y="10817"/>
                  </a:cubicBezTo>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08" name="Google Shape;508;p66"/>
            <p:cNvSpPr/>
            <p:nvPr/>
          </p:nvSpPr>
          <p:spPr>
            <a:xfrm>
              <a:off x="927929" y="511392"/>
              <a:ext cx="347769" cy="310452"/>
            </a:xfrm>
            <a:custGeom>
              <a:avLst/>
              <a:gdLst/>
              <a:ahLst/>
              <a:cxnLst/>
              <a:rect l="l" t="t" r="r" b="b"/>
              <a:pathLst>
                <a:path w="347769" h="310452" extrusionOk="0">
                  <a:moveTo>
                    <a:pt x="255883" y="245106"/>
                  </a:moveTo>
                  <a:cubicBezTo>
                    <a:pt x="231919" y="255435"/>
                    <a:pt x="206244" y="261220"/>
                    <a:pt x="180166" y="262168"/>
                  </a:cubicBezTo>
                  <a:cubicBezTo>
                    <a:pt x="106680" y="262168"/>
                    <a:pt x="84266" y="217563"/>
                    <a:pt x="92072" y="174185"/>
                  </a:cubicBezTo>
                  <a:cubicBezTo>
                    <a:pt x="104895" y="102594"/>
                    <a:pt x="173922" y="48287"/>
                    <a:pt x="255771" y="48287"/>
                  </a:cubicBezTo>
                  <a:cubicBezTo>
                    <a:pt x="279093" y="48126"/>
                    <a:pt x="302215" y="52598"/>
                    <a:pt x="323794" y="61446"/>
                  </a:cubicBezTo>
                  <a:lnTo>
                    <a:pt x="347769" y="14834"/>
                  </a:lnTo>
                  <a:cubicBezTo>
                    <a:pt x="323881" y="4915"/>
                    <a:pt x="298252" y="-128"/>
                    <a:pt x="272387" y="2"/>
                  </a:cubicBezTo>
                  <a:cubicBezTo>
                    <a:pt x="141583" y="2"/>
                    <a:pt x="19366" y="74604"/>
                    <a:pt x="1970" y="173850"/>
                  </a:cubicBezTo>
                  <a:cubicBezTo>
                    <a:pt x="-13307" y="261610"/>
                    <a:pt x="62409" y="310452"/>
                    <a:pt x="155410" y="310452"/>
                  </a:cubicBezTo>
                  <a:cubicBezTo>
                    <a:pt x="180878" y="310091"/>
                    <a:pt x="206230" y="306950"/>
                    <a:pt x="231016" y="301085"/>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09" name="Google Shape;509;p66"/>
            <p:cNvSpPr/>
            <p:nvPr/>
          </p:nvSpPr>
          <p:spPr>
            <a:xfrm>
              <a:off x="2290572" y="549197"/>
              <a:ext cx="197821" cy="269190"/>
            </a:xfrm>
            <a:custGeom>
              <a:avLst/>
              <a:gdLst/>
              <a:ahLst/>
              <a:cxnLst/>
              <a:rect l="l" t="t" r="r" b="b"/>
              <a:pathLst>
                <a:path w="197821" h="269190" extrusionOk="0">
                  <a:moveTo>
                    <a:pt x="143292" y="43936"/>
                  </a:moveTo>
                  <a:lnTo>
                    <a:pt x="159684" y="0"/>
                  </a:lnTo>
                  <a:lnTo>
                    <a:pt x="76831" y="14162"/>
                  </a:lnTo>
                  <a:lnTo>
                    <a:pt x="65680" y="43936"/>
                  </a:lnTo>
                  <a:lnTo>
                    <a:pt x="29104" y="43936"/>
                  </a:lnTo>
                  <a:lnTo>
                    <a:pt x="15945" y="80289"/>
                  </a:lnTo>
                  <a:lnTo>
                    <a:pt x="52187" y="80289"/>
                  </a:lnTo>
                  <a:lnTo>
                    <a:pt x="8585" y="188010"/>
                  </a:lnTo>
                  <a:cubicBezTo>
                    <a:pt x="-2566" y="215330"/>
                    <a:pt x="-2566" y="235402"/>
                    <a:pt x="6913" y="249118"/>
                  </a:cubicBezTo>
                  <a:cubicBezTo>
                    <a:pt x="16391" y="262834"/>
                    <a:pt x="36017" y="269190"/>
                    <a:pt x="66126" y="269190"/>
                  </a:cubicBezTo>
                  <a:cubicBezTo>
                    <a:pt x="85551" y="268713"/>
                    <a:pt x="104865" y="265981"/>
                    <a:pt x="123666" y="261050"/>
                  </a:cubicBezTo>
                  <a:lnTo>
                    <a:pt x="141173" y="218564"/>
                  </a:lnTo>
                  <a:lnTo>
                    <a:pt x="141173" y="218564"/>
                  </a:lnTo>
                  <a:cubicBezTo>
                    <a:pt x="128673" y="223532"/>
                    <a:pt x="115459" y="226468"/>
                    <a:pt x="102033" y="227262"/>
                  </a:cubicBezTo>
                  <a:cubicBezTo>
                    <a:pt x="95297" y="228586"/>
                    <a:pt x="88361" y="226204"/>
                    <a:pt x="83856" y="221017"/>
                  </a:cubicBezTo>
                  <a:cubicBezTo>
                    <a:pt x="78838" y="214549"/>
                    <a:pt x="80176" y="201614"/>
                    <a:pt x="87201" y="183884"/>
                  </a:cubicBezTo>
                  <a:cubicBezTo>
                    <a:pt x="87201" y="183884"/>
                    <a:pt x="123220" y="95566"/>
                    <a:pt x="129353" y="80289"/>
                  </a:cubicBezTo>
                  <a:lnTo>
                    <a:pt x="183882" y="80289"/>
                  </a:lnTo>
                  <a:lnTo>
                    <a:pt x="197821" y="43936"/>
                  </a:ln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10" name="Google Shape;510;p66"/>
            <p:cNvSpPr/>
            <p:nvPr/>
          </p:nvSpPr>
          <p:spPr>
            <a:xfrm>
              <a:off x="2458450" y="591014"/>
              <a:ext cx="275171" cy="239528"/>
            </a:xfrm>
            <a:custGeom>
              <a:avLst/>
              <a:gdLst/>
              <a:ahLst/>
              <a:cxnLst/>
              <a:rect l="l" t="t" r="r" b="b"/>
              <a:pathLst>
                <a:path w="275171" h="239528" extrusionOk="0">
                  <a:moveTo>
                    <a:pt x="169334" y="39698"/>
                  </a:moveTo>
                  <a:cubicBezTo>
                    <a:pt x="180396" y="38545"/>
                    <a:pt x="191346" y="42679"/>
                    <a:pt x="198885" y="50850"/>
                  </a:cubicBezTo>
                  <a:cubicBezTo>
                    <a:pt x="205352" y="59324"/>
                    <a:pt x="205575" y="73152"/>
                    <a:pt x="199777" y="90548"/>
                  </a:cubicBezTo>
                  <a:lnTo>
                    <a:pt x="98300" y="90548"/>
                  </a:lnTo>
                  <a:cubicBezTo>
                    <a:pt x="107991" y="59714"/>
                    <a:pt x="137029" y="39108"/>
                    <a:pt x="169334" y="40144"/>
                  </a:cubicBezTo>
                  <a:moveTo>
                    <a:pt x="228770" y="178420"/>
                  </a:moveTo>
                  <a:lnTo>
                    <a:pt x="228770" y="178420"/>
                  </a:lnTo>
                  <a:cubicBezTo>
                    <a:pt x="201884" y="189164"/>
                    <a:pt x="173192" y="194688"/>
                    <a:pt x="144243" y="194700"/>
                  </a:cubicBezTo>
                  <a:cubicBezTo>
                    <a:pt x="125141" y="195900"/>
                    <a:pt x="106530" y="188302"/>
                    <a:pt x="93728" y="174071"/>
                  </a:cubicBezTo>
                  <a:cubicBezTo>
                    <a:pt x="84005" y="160880"/>
                    <a:pt x="81306" y="143786"/>
                    <a:pt x="86480" y="128239"/>
                  </a:cubicBezTo>
                  <a:lnTo>
                    <a:pt x="264900" y="128239"/>
                  </a:lnTo>
                  <a:lnTo>
                    <a:pt x="265792" y="125897"/>
                  </a:lnTo>
                  <a:cubicBezTo>
                    <a:pt x="279842" y="86980"/>
                    <a:pt x="278058" y="53303"/>
                    <a:pt x="260774" y="30889"/>
                  </a:cubicBezTo>
                  <a:cubicBezTo>
                    <a:pt x="245720" y="11151"/>
                    <a:pt x="217842" y="0"/>
                    <a:pt x="179928" y="0"/>
                  </a:cubicBezTo>
                  <a:cubicBezTo>
                    <a:pt x="95290" y="0"/>
                    <a:pt x="23810" y="47170"/>
                    <a:pt x="4630" y="114635"/>
                  </a:cubicBezTo>
                  <a:cubicBezTo>
                    <a:pt x="-4737" y="148757"/>
                    <a:pt x="170" y="178643"/>
                    <a:pt x="18792" y="201056"/>
                  </a:cubicBezTo>
                  <a:cubicBezTo>
                    <a:pt x="39311" y="225812"/>
                    <a:pt x="75329" y="239528"/>
                    <a:pt x="120157" y="239528"/>
                  </a:cubicBezTo>
                  <a:cubicBezTo>
                    <a:pt x="149061" y="239130"/>
                    <a:pt x="177775" y="234701"/>
                    <a:pt x="205464" y="226370"/>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11" name="Google Shape;511;p66"/>
            <p:cNvSpPr/>
            <p:nvPr/>
          </p:nvSpPr>
          <p:spPr>
            <a:xfrm>
              <a:off x="2458450" y="591014"/>
              <a:ext cx="275171" cy="239528"/>
            </a:xfrm>
            <a:custGeom>
              <a:avLst/>
              <a:gdLst/>
              <a:ahLst/>
              <a:cxnLst/>
              <a:rect l="l" t="t" r="r" b="b"/>
              <a:pathLst>
                <a:path w="275171" h="239528" extrusionOk="0">
                  <a:moveTo>
                    <a:pt x="169334" y="39698"/>
                  </a:moveTo>
                  <a:cubicBezTo>
                    <a:pt x="180396" y="38545"/>
                    <a:pt x="191346" y="42679"/>
                    <a:pt x="198885" y="50850"/>
                  </a:cubicBezTo>
                  <a:cubicBezTo>
                    <a:pt x="205352" y="59324"/>
                    <a:pt x="205575" y="73152"/>
                    <a:pt x="199777" y="90548"/>
                  </a:cubicBezTo>
                  <a:lnTo>
                    <a:pt x="98300" y="90548"/>
                  </a:lnTo>
                  <a:cubicBezTo>
                    <a:pt x="107991" y="59714"/>
                    <a:pt x="137029" y="39108"/>
                    <a:pt x="169334" y="40144"/>
                  </a:cubicBezTo>
                  <a:moveTo>
                    <a:pt x="228770" y="178420"/>
                  </a:moveTo>
                  <a:lnTo>
                    <a:pt x="228770" y="178420"/>
                  </a:lnTo>
                  <a:cubicBezTo>
                    <a:pt x="201884" y="189164"/>
                    <a:pt x="173192" y="194688"/>
                    <a:pt x="144243" y="194700"/>
                  </a:cubicBezTo>
                  <a:cubicBezTo>
                    <a:pt x="125141" y="195900"/>
                    <a:pt x="106530" y="188302"/>
                    <a:pt x="93728" y="174071"/>
                  </a:cubicBezTo>
                  <a:cubicBezTo>
                    <a:pt x="84005" y="160880"/>
                    <a:pt x="81306" y="143786"/>
                    <a:pt x="86480" y="128239"/>
                  </a:cubicBezTo>
                  <a:lnTo>
                    <a:pt x="264900" y="128239"/>
                  </a:lnTo>
                  <a:lnTo>
                    <a:pt x="265792" y="125897"/>
                  </a:lnTo>
                  <a:cubicBezTo>
                    <a:pt x="279842" y="86980"/>
                    <a:pt x="278058" y="53303"/>
                    <a:pt x="260774" y="30889"/>
                  </a:cubicBezTo>
                  <a:cubicBezTo>
                    <a:pt x="245720" y="11151"/>
                    <a:pt x="217842" y="0"/>
                    <a:pt x="179928" y="0"/>
                  </a:cubicBezTo>
                  <a:cubicBezTo>
                    <a:pt x="95290" y="0"/>
                    <a:pt x="23810" y="47170"/>
                    <a:pt x="4630" y="114635"/>
                  </a:cubicBezTo>
                  <a:cubicBezTo>
                    <a:pt x="-4737" y="148757"/>
                    <a:pt x="170" y="178643"/>
                    <a:pt x="18792" y="201056"/>
                  </a:cubicBezTo>
                  <a:cubicBezTo>
                    <a:pt x="39311" y="225812"/>
                    <a:pt x="75329" y="239528"/>
                    <a:pt x="120157" y="239528"/>
                  </a:cubicBezTo>
                  <a:cubicBezTo>
                    <a:pt x="149061" y="239130"/>
                    <a:pt x="177775" y="234701"/>
                    <a:pt x="205464" y="226370"/>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12" name="Google Shape;512;p66"/>
            <p:cNvSpPr/>
            <p:nvPr/>
          </p:nvSpPr>
          <p:spPr>
            <a:xfrm>
              <a:off x="2733497" y="549404"/>
              <a:ext cx="64455" cy="64447"/>
            </a:xfrm>
            <a:custGeom>
              <a:avLst/>
              <a:gdLst/>
              <a:ahLst/>
              <a:cxnLst/>
              <a:rect l="l" t="t" r="r" b="b"/>
              <a:pathLst>
                <a:path w="64455" h="64447" extrusionOk="0">
                  <a:moveTo>
                    <a:pt x="28993" y="30459"/>
                  </a:moveTo>
                  <a:lnTo>
                    <a:pt x="31670" y="30459"/>
                  </a:lnTo>
                  <a:cubicBezTo>
                    <a:pt x="34903" y="30459"/>
                    <a:pt x="37134" y="29009"/>
                    <a:pt x="37134" y="27002"/>
                  </a:cubicBezTo>
                  <a:cubicBezTo>
                    <a:pt x="37134" y="24995"/>
                    <a:pt x="35015" y="23211"/>
                    <a:pt x="32004" y="23211"/>
                  </a:cubicBezTo>
                  <a:lnTo>
                    <a:pt x="28993" y="23211"/>
                  </a:lnTo>
                  <a:close/>
                  <a:moveTo>
                    <a:pt x="28993" y="47520"/>
                  </a:moveTo>
                  <a:lnTo>
                    <a:pt x="19738" y="47520"/>
                  </a:lnTo>
                  <a:lnTo>
                    <a:pt x="19738" y="17524"/>
                  </a:lnTo>
                  <a:cubicBezTo>
                    <a:pt x="24053" y="16798"/>
                    <a:pt x="28413" y="16425"/>
                    <a:pt x="32785" y="16408"/>
                  </a:cubicBezTo>
                  <a:cubicBezTo>
                    <a:pt x="36955" y="15931"/>
                    <a:pt x="41170" y="16791"/>
                    <a:pt x="44828" y="18862"/>
                  </a:cubicBezTo>
                  <a:cubicBezTo>
                    <a:pt x="46913" y="20345"/>
                    <a:pt x="48129" y="22770"/>
                    <a:pt x="48062" y="25329"/>
                  </a:cubicBezTo>
                  <a:cubicBezTo>
                    <a:pt x="48062" y="28340"/>
                    <a:pt x="45162" y="31016"/>
                    <a:pt x="41148" y="32132"/>
                  </a:cubicBezTo>
                  <a:lnTo>
                    <a:pt x="41148" y="32132"/>
                  </a:lnTo>
                  <a:cubicBezTo>
                    <a:pt x="44538" y="33260"/>
                    <a:pt x="46936" y="36275"/>
                    <a:pt x="47281" y="39826"/>
                  </a:cubicBezTo>
                  <a:cubicBezTo>
                    <a:pt x="47649" y="42279"/>
                    <a:pt x="48329" y="44677"/>
                    <a:pt x="49288" y="46963"/>
                  </a:cubicBezTo>
                  <a:lnTo>
                    <a:pt x="39029" y="46963"/>
                  </a:lnTo>
                  <a:cubicBezTo>
                    <a:pt x="37892" y="45019"/>
                    <a:pt x="37212" y="42848"/>
                    <a:pt x="37022" y="40607"/>
                  </a:cubicBezTo>
                  <a:cubicBezTo>
                    <a:pt x="37022" y="37596"/>
                    <a:pt x="35015" y="36035"/>
                    <a:pt x="32004" y="36035"/>
                  </a:cubicBezTo>
                  <a:lnTo>
                    <a:pt x="28993" y="36035"/>
                  </a:lnTo>
                  <a:close/>
                  <a:moveTo>
                    <a:pt x="32673" y="8045"/>
                  </a:moveTo>
                  <a:cubicBezTo>
                    <a:pt x="19314" y="7799"/>
                    <a:pt x="8274" y="18431"/>
                    <a:pt x="8029" y="31794"/>
                  </a:cubicBezTo>
                  <a:cubicBezTo>
                    <a:pt x="7784" y="45155"/>
                    <a:pt x="18422" y="56187"/>
                    <a:pt x="31781" y="56433"/>
                  </a:cubicBezTo>
                  <a:cubicBezTo>
                    <a:pt x="45140" y="56679"/>
                    <a:pt x="56180" y="46047"/>
                    <a:pt x="56425" y="32685"/>
                  </a:cubicBezTo>
                  <a:cubicBezTo>
                    <a:pt x="56425" y="32501"/>
                    <a:pt x="56425" y="32316"/>
                    <a:pt x="56425" y="32132"/>
                  </a:cubicBezTo>
                  <a:cubicBezTo>
                    <a:pt x="56804" y="19265"/>
                    <a:pt x="46679" y="8530"/>
                    <a:pt x="33811" y="8153"/>
                  </a:cubicBezTo>
                  <a:cubicBezTo>
                    <a:pt x="33320" y="8139"/>
                    <a:pt x="32829" y="8140"/>
                    <a:pt x="32339" y="8156"/>
                  </a:cubicBezTo>
                  <a:close/>
                  <a:moveTo>
                    <a:pt x="33454" y="16"/>
                  </a:moveTo>
                  <a:cubicBezTo>
                    <a:pt x="51240" y="694"/>
                    <a:pt x="65112" y="15661"/>
                    <a:pt x="64432" y="33446"/>
                  </a:cubicBezTo>
                  <a:cubicBezTo>
                    <a:pt x="63752" y="51233"/>
                    <a:pt x="48787" y="65101"/>
                    <a:pt x="31000" y="64423"/>
                  </a:cubicBezTo>
                  <a:cubicBezTo>
                    <a:pt x="13660" y="63763"/>
                    <a:pt x="-44" y="49487"/>
                    <a:pt x="0" y="32132"/>
                  </a:cubicBezTo>
                  <a:cubicBezTo>
                    <a:pt x="178" y="14210"/>
                    <a:pt x="14842" y="-175"/>
                    <a:pt x="32762" y="2"/>
                  </a:cubicBezTo>
                  <a:cubicBezTo>
                    <a:pt x="32997" y="4"/>
                    <a:pt x="33219" y="9"/>
                    <a:pt x="33454" y="16"/>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13" name="Google Shape;513;p66"/>
            <p:cNvSpPr/>
            <p:nvPr/>
          </p:nvSpPr>
          <p:spPr>
            <a:xfrm>
              <a:off x="1502849" y="517639"/>
              <a:ext cx="194923" cy="302309"/>
            </a:xfrm>
            <a:custGeom>
              <a:avLst/>
              <a:gdLst/>
              <a:ahLst/>
              <a:cxnLst/>
              <a:rect l="l" t="t" r="r" b="b"/>
              <a:pathLst>
                <a:path w="194923" h="302309" extrusionOk="0">
                  <a:moveTo>
                    <a:pt x="117088" y="0"/>
                  </a:moveTo>
                  <a:lnTo>
                    <a:pt x="0" y="302310"/>
                  </a:lnTo>
                  <a:lnTo>
                    <a:pt x="77724" y="302310"/>
                  </a:lnTo>
                  <a:lnTo>
                    <a:pt x="194923" y="0"/>
                  </a:lnTo>
                  <a:lnTo>
                    <a:pt x="117088" y="0"/>
                  </a:ln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14" name="Google Shape;514;p66"/>
            <p:cNvSpPr/>
            <p:nvPr/>
          </p:nvSpPr>
          <p:spPr>
            <a:xfrm>
              <a:off x="1335246" y="922874"/>
              <a:ext cx="1008404" cy="325243"/>
            </a:xfrm>
            <a:custGeom>
              <a:avLst/>
              <a:gdLst/>
              <a:ahLst/>
              <a:cxnLst/>
              <a:rect l="l" t="t" r="r" b="b"/>
              <a:pathLst>
                <a:path w="1008404" h="325243" extrusionOk="0">
                  <a:moveTo>
                    <a:pt x="986660" y="446"/>
                  </a:moveTo>
                  <a:lnTo>
                    <a:pt x="986660" y="446"/>
                  </a:lnTo>
                  <a:cubicBezTo>
                    <a:pt x="925272" y="70918"/>
                    <a:pt x="850537" y="128528"/>
                    <a:pt x="766758" y="169945"/>
                  </a:cubicBezTo>
                  <a:cubicBezTo>
                    <a:pt x="601084" y="251092"/>
                    <a:pt x="407208" y="251092"/>
                    <a:pt x="241535" y="169945"/>
                  </a:cubicBezTo>
                  <a:cubicBezTo>
                    <a:pt x="157921" y="128379"/>
                    <a:pt x="83400" y="70612"/>
                    <a:pt x="22302" y="0"/>
                  </a:cubicBezTo>
                  <a:lnTo>
                    <a:pt x="0" y="57540"/>
                  </a:lnTo>
                  <a:cubicBezTo>
                    <a:pt x="187953" y="335774"/>
                    <a:pt x="565869" y="408960"/>
                    <a:pt x="844114" y="221006"/>
                  </a:cubicBezTo>
                  <a:cubicBezTo>
                    <a:pt x="908969" y="177198"/>
                    <a:pt x="964748" y="121276"/>
                    <a:pt x="1008405" y="56314"/>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grpSp>
      <p:pic>
        <p:nvPicPr>
          <p:cNvPr id="515" name="Google Shape;515;p66"/>
          <p:cNvPicPr preferRelativeResize="0"/>
          <p:nvPr/>
        </p:nvPicPr>
        <p:blipFill>
          <a:blip r:embed="rId3">
            <a:alphaModFix/>
          </a:blip>
          <a:stretch>
            <a:fillRect/>
          </a:stretch>
        </p:blipFill>
        <p:spPr>
          <a:xfrm>
            <a:off x="3557563" y="518150"/>
            <a:ext cx="10348223" cy="8679130"/>
          </a:xfrm>
          <a:prstGeom prst="rect">
            <a:avLst/>
          </a:prstGeom>
          <a:noFill/>
          <a:ln>
            <a:noFill/>
          </a:ln>
          <a:effectLst>
            <a:outerShdw blurRad="57150" dist="19050" dir="5400000" algn="bl" rotWithShape="0">
              <a:srgbClr val="000000">
                <a:alpha val="74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67"/>
          <p:cNvSpPr txBox="1"/>
          <p:nvPr/>
        </p:nvSpPr>
        <p:spPr>
          <a:xfrm>
            <a:off x="3394433" y="6641387"/>
            <a:ext cx="10240853" cy="809813"/>
          </a:xfrm>
          <a:prstGeom prst="rect">
            <a:avLst/>
          </a:prstGeom>
          <a:noFill/>
          <a:ln>
            <a:noFill/>
          </a:ln>
        </p:spPr>
        <p:txBody>
          <a:bodyPr spcFirstLastPara="1" wrap="square" lIns="130027" tIns="130027" rIns="130027" bIns="130027" anchor="ctr" anchorCtr="0">
            <a:noAutofit/>
          </a:bodyPr>
          <a:lstStyle/>
          <a:p>
            <a:pPr algn="ctr" defTabSz="1300460" fontAlgn="auto">
              <a:lnSpc>
                <a:spcPct val="207352"/>
              </a:lnSpc>
              <a:spcBef>
                <a:spcPts val="0"/>
              </a:spcBef>
              <a:spcAft>
                <a:spcPts val="0"/>
              </a:spcAft>
              <a:buClr>
                <a:srgbClr val="000000"/>
              </a:buClr>
            </a:pPr>
            <a:r>
              <a:rPr lang="en-US" sz="3982" b="1" u="sng" kern="0" dirty="0">
                <a:solidFill>
                  <a:schemeClr val="tx1"/>
                </a:solidFill>
                <a:highlight>
                  <a:srgbClr val="FFFFFF"/>
                </a:highlight>
                <a:latin typeface="Colgate Ready"/>
                <a:ea typeface="Colgate Ready"/>
                <a:cs typeface="Colgate Ready"/>
                <a:sym typeface="Colgate Ready"/>
                <a:hlinkClick r:id="rId3">
                  <a:extLst>
                    <a:ext uri="{A12FA001-AC4F-418D-AE19-62706E023703}">
                      <ahyp:hlinkClr xmlns:ahyp="http://schemas.microsoft.com/office/drawing/2018/hyperlinkcolor" val="tx"/>
                    </a:ext>
                  </a:extLst>
                </a:hlinkClick>
              </a:rPr>
              <a:t>Colgate.com/en-</a:t>
            </a:r>
            <a:r>
              <a:rPr lang="en-US" sz="3982" b="1" u="sng" kern="0" dirty="0" err="1">
                <a:solidFill>
                  <a:schemeClr val="tx1"/>
                </a:solidFill>
                <a:highlight>
                  <a:srgbClr val="FFFFFF"/>
                </a:highlight>
                <a:latin typeface="Colgate Ready"/>
                <a:ea typeface="Colgate Ready"/>
                <a:cs typeface="Colgate Ready"/>
                <a:sym typeface="Colgate Ready"/>
                <a:hlinkClick r:id="rId3">
                  <a:extLst>
                    <a:ext uri="{A12FA001-AC4F-418D-AE19-62706E023703}">
                      <ahyp:hlinkClr xmlns:ahyp="http://schemas.microsoft.com/office/drawing/2018/hyperlinkcolor" val="tx"/>
                    </a:ext>
                  </a:extLst>
                </a:hlinkClick>
              </a:rPr>
              <a:t>ca</a:t>
            </a:r>
            <a:endParaRPr sz="3982" b="1" u="sng" kern="0" dirty="0">
              <a:solidFill>
                <a:schemeClr val="tx1"/>
              </a:solidFill>
              <a:highlight>
                <a:srgbClr val="FFFFFF"/>
              </a:highlight>
              <a:latin typeface="Colgate Ready"/>
              <a:ea typeface="Colgate Ready"/>
              <a:cs typeface="Colgate Ready"/>
              <a:sym typeface="Colgate Ready"/>
            </a:endParaRPr>
          </a:p>
        </p:txBody>
      </p:sp>
      <p:sp>
        <p:nvSpPr>
          <p:cNvPr id="522" name="Google Shape;522;p67"/>
          <p:cNvSpPr txBox="1"/>
          <p:nvPr/>
        </p:nvSpPr>
        <p:spPr>
          <a:xfrm>
            <a:off x="3394433" y="8696072"/>
            <a:ext cx="1959680" cy="715666"/>
          </a:xfrm>
          <a:prstGeom prst="rect">
            <a:avLst/>
          </a:prstGeom>
          <a:noFill/>
          <a:ln w="28575" cap="flat" cmpd="sng">
            <a:solidFill>
              <a:srgbClr val="FF0000"/>
            </a:solidFill>
            <a:prstDash val="solid"/>
            <a:round/>
            <a:headEnd type="none" w="sm" len="sm"/>
            <a:tailEnd type="none" w="sm" len="sm"/>
          </a:ln>
        </p:spPr>
        <p:txBody>
          <a:bodyPr spcFirstLastPara="1" wrap="square" lIns="130027" tIns="130027" rIns="130027" bIns="130027" anchor="t" anchorCtr="0">
            <a:spAutoFit/>
          </a:bodyPr>
          <a:lstStyle/>
          <a:p>
            <a:pPr algn="ctr" defTabSz="1300460" fontAlgn="auto">
              <a:lnSpc>
                <a:spcPct val="115000"/>
              </a:lnSpc>
              <a:spcBef>
                <a:spcPts val="0"/>
              </a:spcBef>
              <a:spcAft>
                <a:spcPts val="0"/>
              </a:spcAft>
              <a:buClr>
                <a:srgbClr val="000000"/>
              </a:buClr>
            </a:pPr>
            <a:r>
              <a:rPr lang="en-US" sz="2560" kern="0">
                <a:solidFill>
                  <a:srgbClr val="FF0000"/>
                </a:solidFill>
                <a:highlight>
                  <a:srgbClr val="FFFFFF"/>
                </a:highlight>
                <a:uFill>
                  <a:noFill/>
                </a:uFill>
                <a:latin typeface="Colgate Ready"/>
                <a:ea typeface="Colgate Ready"/>
                <a:cs typeface="Colgate Ready"/>
                <a:sym typeface="Colgate Ready"/>
                <a:hlinkClick r:id="rId4">
                  <a:extLst>
                    <a:ext uri="{A12FA001-AC4F-418D-AE19-62706E023703}">
                      <ahyp:hlinkClr xmlns:ahyp="http://schemas.microsoft.com/office/drawing/2018/hyperlinkcolor" val="tx"/>
                    </a:ext>
                  </a:extLst>
                </a:hlinkClick>
              </a:rPr>
              <a:t>Dry Mouth</a:t>
            </a:r>
            <a:endParaRPr sz="2560" kern="0">
              <a:solidFill>
                <a:srgbClr val="FF0000"/>
              </a:solidFill>
              <a:highlight>
                <a:srgbClr val="FFFFFF"/>
              </a:highlight>
              <a:uFill>
                <a:noFill/>
              </a:uFill>
              <a:latin typeface="Colgate Ready"/>
              <a:ea typeface="Colgate Ready"/>
              <a:cs typeface="Colgate Ready"/>
              <a:sym typeface="Colgate Ready"/>
              <a:hlinkClick r:id="rId4">
                <a:extLst>
                  <a:ext uri="{A12FA001-AC4F-418D-AE19-62706E023703}">
                    <ahyp:hlinkClr xmlns:ahyp="http://schemas.microsoft.com/office/drawing/2018/hyperlinkcolor" val="tx"/>
                  </a:ext>
                </a:extLst>
              </a:hlinkClick>
            </a:endParaRPr>
          </a:p>
        </p:txBody>
      </p:sp>
      <p:sp>
        <p:nvSpPr>
          <p:cNvPr id="523" name="Google Shape;523;p67"/>
          <p:cNvSpPr txBox="1"/>
          <p:nvPr/>
        </p:nvSpPr>
        <p:spPr>
          <a:xfrm>
            <a:off x="3472051" y="173369"/>
            <a:ext cx="10396160" cy="809813"/>
          </a:xfrm>
          <a:prstGeom prst="rect">
            <a:avLst/>
          </a:prstGeom>
          <a:noFill/>
          <a:ln>
            <a:noFill/>
          </a:ln>
        </p:spPr>
        <p:txBody>
          <a:bodyPr spcFirstLastPara="1" wrap="square" lIns="130027" tIns="130027" rIns="130027" bIns="130027" anchor="ctr" anchorCtr="0">
            <a:noAutofit/>
          </a:bodyPr>
          <a:lstStyle/>
          <a:p>
            <a:pPr algn="ctr" defTabSz="1300460" fontAlgn="auto">
              <a:lnSpc>
                <a:spcPct val="207352"/>
              </a:lnSpc>
              <a:spcBef>
                <a:spcPts val="0"/>
              </a:spcBef>
              <a:spcAft>
                <a:spcPts val="0"/>
              </a:spcAft>
              <a:buClr>
                <a:srgbClr val="000000"/>
              </a:buClr>
            </a:pPr>
            <a:r>
              <a:rPr lang="en-US" sz="4551" kern="0" dirty="0">
                <a:solidFill>
                  <a:srgbClr val="FF0000"/>
                </a:solidFill>
                <a:highlight>
                  <a:srgbClr val="FFFFFF"/>
                </a:highlight>
                <a:latin typeface="Colgate Ready"/>
                <a:ea typeface="Colgate Ready"/>
                <a:cs typeface="Colgate Ready"/>
                <a:sym typeface="Colgate Ready"/>
              </a:rPr>
              <a:t>Patient Advice</a:t>
            </a:r>
            <a:endParaRPr sz="4551" kern="0" dirty="0">
              <a:solidFill>
                <a:srgbClr val="FF0000"/>
              </a:solidFill>
              <a:highlight>
                <a:srgbClr val="FFFFFF"/>
              </a:highlight>
              <a:latin typeface="Colgate Ready"/>
              <a:ea typeface="Colgate Ready"/>
              <a:cs typeface="Colgate Ready"/>
              <a:sym typeface="Colgate Ready"/>
            </a:endParaRPr>
          </a:p>
        </p:txBody>
      </p:sp>
      <p:pic>
        <p:nvPicPr>
          <p:cNvPr id="524" name="Google Shape;524;p67"/>
          <p:cNvPicPr preferRelativeResize="0"/>
          <p:nvPr/>
        </p:nvPicPr>
        <p:blipFill>
          <a:blip r:embed="rId5">
            <a:alphaModFix/>
          </a:blip>
          <a:stretch>
            <a:fillRect/>
          </a:stretch>
        </p:blipFill>
        <p:spPr>
          <a:xfrm>
            <a:off x="1796946" y="1436783"/>
            <a:ext cx="6807610" cy="2558009"/>
          </a:xfrm>
          <a:prstGeom prst="rect">
            <a:avLst/>
          </a:prstGeom>
          <a:noFill/>
          <a:ln>
            <a:noFill/>
          </a:ln>
        </p:spPr>
      </p:pic>
      <p:pic>
        <p:nvPicPr>
          <p:cNvPr id="525" name="Google Shape;525;p67"/>
          <p:cNvPicPr preferRelativeResize="0"/>
          <p:nvPr/>
        </p:nvPicPr>
        <p:blipFill rotWithShape="1">
          <a:blip r:embed="rId6">
            <a:alphaModFix/>
          </a:blip>
          <a:srcRect l="495" r="-1"/>
          <a:stretch/>
        </p:blipFill>
        <p:spPr>
          <a:xfrm>
            <a:off x="8735709" y="1436783"/>
            <a:ext cx="6807607" cy="2587537"/>
          </a:xfrm>
          <a:prstGeom prst="rect">
            <a:avLst/>
          </a:prstGeom>
          <a:noFill/>
          <a:ln>
            <a:noFill/>
          </a:ln>
        </p:spPr>
      </p:pic>
      <p:pic>
        <p:nvPicPr>
          <p:cNvPr id="526" name="Google Shape;526;p67"/>
          <p:cNvPicPr preferRelativeResize="0"/>
          <p:nvPr/>
        </p:nvPicPr>
        <p:blipFill>
          <a:blip r:embed="rId7">
            <a:alphaModFix/>
          </a:blip>
          <a:stretch>
            <a:fillRect/>
          </a:stretch>
        </p:blipFill>
        <p:spPr>
          <a:xfrm>
            <a:off x="1799353" y="4083378"/>
            <a:ext cx="6814454" cy="2558009"/>
          </a:xfrm>
          <a:prstGeom prst="rect">
            <a:avLst/>
          </a:prstGeom>
          <a:noFill/>
          <a:ln>
            <a:noFill/>
          </a:ln>
        </p:spPr>
      </p:pic>
      <p:pic>
        <p:nvPicPr>
          <p:cNvPr id="527" name="Google Shape;527;p67"/>
          <p:cNvPicPr preferRelativeResize="0"/>
          <p:nvPr/>
        </p:nvPicPr>
        <p:blipFill rotWithShape="1">
          <a:blip r:embed="rId8">
            <a:alphaModFix/>
          </a:blip>
          <a:srcRect l="-25938" t="1154" r="-881" b="-1154"/>
          <a:stretch/>
        </p:blipFill>
        <p:spPr>
          <a:xfrm>
            <a:off x="6938848" y="4083378"/>
            <a:ext cx="8602061" cy="2558009"/>
          </a:xfrm>
          <a:prstGeom prst="rect">
            <a:avLst/>
          </a:prstGeom>
          <a:noFill/>
          <a:ln>
            <a:noFill/>
          </a:ln>
        </p:spPr>
      </p:pic>
      <p:sp>
        <p:nvSpPr>
          <p:cNvPr id="528" name="Google Shape;528;p67"/>
          <p:cNvSpPr txBox="1"/>
          <p:nvPr/>
        </p:nvSpPr>
        <p:spPr>
          <a:xfrm>
            <a:off x="9085207" y="7793992"/>
            <a:ext cx="4549973" cy="715666"/>
          </a:xfrm>
          <a:prstGeom prst="rect">
            <a:avLst/>
          </a:prstGeom>
          <a:noFill/>
          <a:ln w="28575" cap="flat" cmpd="sng">
            <a:solidFill>
              <a:srgbClr val="FF0000"/>
            </a:solidFill>
            <a:prstDash val="solid"/>
            <a:round/>
            <a:headEnd type="none" w="sm" len="sm"/>
            <a:tailEnd type="none" w="sm" len="sm"/>
          </a:ln>
        </p:spPr>
        <p:txBody>
          <a:bodyPr spcFirstLastPara="1" wrap="square" lIns="130027" tIns="130027" rIns="130027" bIns="130027" anchor="t" anchorCtr="0">
            <a:spAutoFit/>
          </a:bodyPr>
          <a:lstStyle/>
          <a:p>
            <a:pPr algn="ctr" defTabSz="1300460" fontAlgn="auto">
              <a:lnSpc>
                <a:spcPct val="115000"/>
              </a:lnSpc>
              <a:spcBef>
                <a:spcPts val="0"/>
              </a:spcBef>
              <a:spcAft>
                <a:spcPts val="0"/>
              </a:spcAft>
              <a:buClr>
                <a:srgbClr val="000000"/>
              </a:buClr>
            </a:pPr>
            <a:r>
              <a:rPr lang="en-US" sz="2560" kern="0">
                <a:solidFill>
                  <a:srgbClr val="FF0000"/>
                </a:solidFill>
                <a:highlight>
                  <a:srgbClr val="FFFFFF"/>
                </a:highlight>
                <a:uFill>
                  <a:noFill/>
                </a:uFill>
                <a:latin typeface="Colgate Ready"/>
                <a:ea typeface="Colgate Ready"/>
                <a:cs typeface="Colgate Ready"/>
                <a:sym typeface="Colgate Ready"/>
                <a:hlinkClick r:id="rId9">
                  <a:extLst>
                    <a:ext uri="{A12FA001-AC4F-418D-AE19-62706E023703}">
                      <ahyp:hlinkClr xmlns:ahyp="http://schemas.microsoft.com/office/drawing/2018/hyperlinkcolor" val="tx"/>
                    </a:ext>
                  </a:extLst>
                </a:hlinkClick>
              </a:rPr>
              <a:t>Mouth Sores &amp; Infections</a:t>
            </a:r>
            <a:endParaRPr sz="2560" kern="0">
              <a:solidFill>
                <a:srgbClr val="FF0000"/>
              </a:solidFill>
              <a:highlight>
                <a:srgbClr val="FFFFFF"/>
              </a:highlight>
              <a:uFill>
                <a:noFill/>
              </a:uFill>
              <a:latin typeface="Colgate Ready"/>
              <a:ea typeface="Colgate Ready"/>
              <a:cs typeface="Colgate Ready"/>
              <a:sym typeface="Colgate Ready"/>
              <a:hlinkClick r:id="rId4">
                <a:extLst>
                  <a:ext uri="{A12FA001-AC4F-418D-AE19-62706E023703}">
                    <ahyp:hlinkClr xmlns:ahyp="http://schemas.microsoft.com/office/drawing/2018/hyperlinkcolor" val="tx"/>
                  </a:ext>
                </a:extLst>
              </a:hlinkClick>
            </a:endParaRPr>
          </a:p>
        </p:txBody>
      </p:sp>
      <p:sp>
        <p:nvSpPr>
          <p:cNvPr id="529" name="Google Shape;529;p67"/>
          <p:cNvSpPr txBox="1"/>
          <p:nvPr/>
        </p:nvSpPr>
        <p:spPr>
          <a:xfrm>
            <a:off x="6506327" y="7793992"/>
            <a:ext cx="2425600" cy="715666"/>
          </a:xfrm>
          <a:prstGeom prst="rect">
            <a:avLst/>
          </a:prstGeom>
          <a:noFill/>
          <a:ln w="28575" cap="flat" cmpd="sng">
            <a:solidFill>
              <a:srgbClr val="FF0000"/>
            </a:solidFill>
            <a:prstDash val="solid"/>
            <a:round/>
            <a:headEnd type="none" w="sm" len="sm"/>
            <a:tailEnd type="none" w="sm" len="sm"/>
          </a:ln>
        </p:spPr>
        <p:txBody>
          <a:bodyPr spcFirstLastPara="1" wrap="square" lIns="130027" tIns="130027" rIns="130027" bIns="130027" anchor="t" anchorCtr="0">
            <a:spAutoFit/>
          </a:bodyPr>
          <a:lstStyle/>
          <a:p>
            <a:pPr algn="ctr" defTabSz="1300460" fontAlgn="auto">
              <a:lnSpc>
                <a:spcPct val="115000"/>
              </a:lnSpc>
              <a:spcBef>
                <a:spcPts val="0"/>
              </a:spcBef>
              <a:spcAft>
                <a:spcPts val="0"/>
              </a:spcAft>
              <a:buClr>
                <a:srgbClr val="000000"/>
              </a:buClr>
            </a:pPr>
            <a:r>
              <a:rPr lang="en-US" sz="2560" kern="0">
                <a:solidFill>
                  <a:srgbClr val="FF0000"/>
                </a:solidFill>
                <a:highlight>
                  <a:srgbClr val="FFFFFF"/>
                </a:highlight>
                <a:uFill>
                  <a:noFill/>
                </a:uFill>
                <a:latin typeface="Colgate Ready"/>
                <a:ea typeface="Colgate Ready"/>
                <a:cs typeface="Colgate Ready"/>
                <a:sym typeface="Colgate Ready"/>
                <a:hlinkClick r:id="rId10">
                  <a:extLst>
                    <a:ext uri="{A12FA001-AC4F-418D-AE19-62706E023703}">
                      <ahyp:hlinkClr xmlns:ahyp="http://schemas.microsoft.com/office/drawing/2018/hyperlinkcolor" val="tx"/>
                    </a:ext>
                  </a:extLst>
                </a:hlinkClick>
              </a:rPr>
              <a:t>Gum Disease</a:t>
            </a:r>
            <a:endParaRPr sz="2560" kern="0">
              <a:solidFill>
                <a:srgbClr val="FF0000"/>
              </a:solidFill>
              <a:highlight>
                <a:srgbClr val="FFFFFF"/>
              </a:highlight>
              <a:uFill>
                <a:noFill/>
              </a:uFill>
              <a:latin typeface="Colgate Ready"/>
              <a:ea typeface="Colgate Ready"/>
              <a:cs typeface="Colgate Ready"/>
              <a:sym typeface="Colgate Ready"/>
              <a:hlinkClick r:id="rId4">
                <a:extLst>
                  <a:ext uri="{A12FA001-AC4F-418D-AE19-62706E023703}">
                    <ahyp:hlinkClr xmlns:ahyp="http://schemas.microsoft.com/office/drawing/2018/hyperlinkcolor" val="tx"/>
                  </a:ext>
                </a:extLst>
              </a:hlinkClick>
            </a:endParaRPr>
          </a:p>
        </p:txBody>
      </p:sp>
      <p:sp>
        <p:nvSpPr>
          <p:cNvPr id="530" name="Google Shape;530;p67"/>
          <p:cNvSpPr txBox="1"/>
          <p:nvPr/>
        </p:nvSpPr>
        <p:spPr>
          <a:xfrm>
            <a:off x="12204993" y="8696072"/>
            <a:ext cx="1430187" cy="715666"/>
          </a:xfrm>
          <a:prstGeom prst="rect">
            <a:avLst/>
          </a:prstGeom>
          <a:noFill/>
          <a:ln w="28575" cap="flat" cmpd="sng">
            <a:solidFill>
              <a:srgbClr val="FF0000"/>
            </a:solidFill>
            <a:prstDash val="solid"/>
            <a:round/>
            <a:headEnd type="none" w="sm" len="sm"/>
            <a:tailEnd type="none" w="sm" len="sm"/>
          </a:ln>
        </p:spPr>
        <p:txBody>
          <a:bodyPr spcFirstLastPara="1" wrap="square" lIns="130027" tIns="130027" rIns="130027" bIns="130027" anchor="t" anchorCtr="0">
            <a:spAutoFit/>
          </a:bodyPr>
          <a:lstStyle/>
          <a:p>
            <a:pPr algn="ctr" defTabSz="1300460" fontAlgn="auto">
              <a:lnSpc>
                <a:spcPct val="115000"/>
              </a:lnSpc>
              <a:spcBef>
                <a:spcPts val="0"/>
              </a:spcBef>
              <a:spcAft>
                <a:spcPts val="0"/>
              </a:spcAft>
              <a:buClr>
                <a:srgbClr val="000000"/>
              </a:buClr>
            </a:pPr>
            <a:r>
              <a:rPr lang="en-US" sz="2560" kern="0">
                <a:solidFill>
                  <a:srgbClr val="FF0000"/>
                </a:solidFill>
                <a:highlight>
                  <a:srgbClr val="FFFFFF"/>
                </a:highlight>
                <a:uFill>
                  <a:noFill/>
                </a:uFill>
                <a:latin typeface="Colgate Ready"/>
                <a:ea typeface="Colgate Ready"/>
                <a:cs typeface="Colgate Ready"/>
                <a:sym typeface="Colgate Ready"/>
                <a:hlinkClick r:id="rId10">
                  <a:extLst>
                    <a:ext uri="{A12FA001-AC4F-418D-AE19-62706E023703}">
                      <ahyp:hlinkClr xmlns:ahyp="http://schemas.microsoft.com/office/drawing/2018/hyperlinkcolor" val="tx"/>
                    </a:ext>
                  </a:extLst>
                </a:hlinkClick>
              </a:rPr>
              <a:t> </a:t>
            </a:r>
            <a:r>
              <a:rPr lang="en-US" sz="2560" kern="0">
                <a:solidFill>
                  <a:srgbClr val="FF0000"/>
                </a:solidFill>
                <a:highlight>
                  <a:srgbClr val="FFFFFF"/>
                </a:highlight>
                <a:uFill>
                  <a:noFill/>
                </a:uFill>
                <a:latin typeface="Colgate Ready"/>
                <a:ea typeface="Colgate Ready"/>
                <a:cs typeface="Colgate Ready"/>
                <a:sym typeface="Colgate Ready"/>
                <a:hlinkClick r:id="rId11">
                  <a:extLst>
                    <a:ext uri="{A12FA001-AC4F-418D-AE19-62706E023703}">
                      <ahyp:hlinkClr xmlns:ahyp="http://schemas.microsoft.com/office/drawing/2018/hyperlinkcolor" val="tx"/>
                    </a:ext>
                  </a:extLst>
                </a:hlinkClick>
              </a:rPr>
              <a:t>X-Rays      </a:t>
            </a:r>
            <a:endParaRPr sz="2560" kern="0">
              <a:solidFill>
                <a:srgbClr val="FF0000"/>
              </a:solidFill>
              <a:highlight>
                <a:srgbClr val="FFFFFF"/>
              </a:highlight>
              <a:uFill>
                <a:noFill/>
              </a:uFill>
              <a:latin typeface="Colgate Ready"/>
              <a:ea typeface="Colgate Ready"/>
              <a:cs typeface="Colgate Ready"/>
              <a:sym typeface="Colgate Ready"/>
              <a:hlinkClick r:id="rId4">
                <a:extLst>
                  <a:ext uri="{A12FA001-AC4F-418D-AE19-62706E023703}">
                    <ahyp:hlinkClr xmlns:ahyp="http://schemas.microsoft.com/office/drawing/2018/hyperlinkcolor" val="tx"/>
                  </a:ext>
                </a:extLst>
              </a:hlinkClick>
            </a:endParaRPr>
          </a:p>
        </p:txBody>
      </p:sp>
      <p:sp>
        <p:nvSpPr>
          <p:cNvPr id="531" name="Google Shape;531;p67"/>
          <p:cNvSpPr txBox="1"/>
          <p:nvPr/>
        </p:nvSpPr>
        <p:spPr>
          <a:xfrm>
            <a:off x="9359785" y="8696072"/>
            <a:ext cx="2728107" cy="715666"/>
          </a:xfrm>
          <a:prstGeom prst="rect">
            <a:avLst/>
          </a:prstGeom>
          <a:noFill/>
          <a:ln w="28575" cap="flat" cmpd="sng">
            <a:solidFill>
              <a:srgbClr val="FF0000"/>
            </a:solidFill>
            <a:prstDash val="solid"/>
            <a:round/>
            <a:headEnd type="none" w="sm" len="sm"/>
            <a:tailEnd type="none" w="sm" len="sm"/>
          </a:ln>
        </p:spPr>
        <p:txBody>
          <a:bodyPr spcFirstLastPara="1" wrap="square" lIns="130027" tIns="130027" rIns="130027" bIns="130027" anchor="t" anchorCtr="0">
            <a:spAutoFit/>
          </a:bodyPr>
          <a:lstStyle/>
          <a:p>
            <a:pPr algn="ctr" defTabSz="1300460" fontAlgn="auto">
              <a:lnSpc>
                <a:spcPct val="115000"/>
              </a:lnSpc>
              <a:spcBef>
                <a:spcPts val="0"/>
              </a:spcBef>
              <a:spcAft>
                <a:spcPts val="0"/>
              </a:spcAft>
              <a:buClr>
                <a:srgbClr val="000000"/>
              </a:buClr>
            </a:pPr>
            <a:r>
              <a:rPr lang="en-US" sz="2560" kern="0">
                <a:solidFill>
                  <a:srgbClr val="FF0000"/>
                </a:solidFill>
                <a:highlight>
                  <a:srgbClr val="FFFFFF"/>
                </a:highlight>
                <a:uFill>
                  <a:noFill/>
                </a:uFill>
                <a:latin typeface="Colgate Ready"/>
                <a:ea typeface="Colgate Ready"/>
                <a:cs typeface="Colgate Ready"/>
                <a:sym typeface="Colgate Ready"/>
                <a:hlinkClick r:id="rId12">
                  <a:extLst>
                    <a:ext uri="{A12FA001-AC4F-418D-AE19-62706E023703}">
                      <ahyp:hlinkClr xmlns:ahyp="http://schemas.microsoft.com/office/drawing/2018/hyperlinkcolor" val="tx"/>
                    </a:ext>
                  </a:extLst>
                </a:hlinkClick>
              </a:rPr>
              <a:t>Adult Oral Care     </a:t>
            </a:r>
            <a:endParaRPr sz="2560" kern="0">
              <a:solidFill>
                <a:srgbClr val="FF0000"/>
              </a:solidFill>
              <a:highlight>
                <a:srgbClr val="FFFFFF"/>
              </a:highlight>
              <a:uFill>
                <a:noFill/>
              </a:uFill>
              <a:latin typeface="Colgate Ready"/>
              <a:ea typeface="Colgate Ready"/>
              <a:cs typeface="Colgate Ready"/>
              <a:sym typeface="Colgate Ready"/>
              <a:hlinkClick r:id="rId4">
                <a:extLst>
                  <a:ext uri="{A12FA001-AC4F-418D-AE19-62706E023703}">
                    <ahyp:hlinkClr xmlns:ahyp="http://schemas.microsoft.com/office/drawing/2018/hyperlinkcolor" val="tx"/>
                  </a:ext>
                </a:extLst>
              </a:hlinkClick>
            </a:endParaRPr>
          </a:p>
        </p:txBody>
      </p:sp>
      <p:sp>
        <p:nvSpPr>
          <p:cNvPr id="532" name="Google Shape;532;p67"/>
          <p:cNvSpPr txBox="1"/>
          <p:nvPr/>
        </p:nvSpPr>
        <p:spPr>
          <a:xfrm>
            <a:off x="5435874" y="8696072"/>
            <a:ext cx="3842133" cy="715666"/>
          </a:xfrm>
          <a:prstGeom prst="rect">
            <a:avLst/>
          </a:prstGeom>
          <a:noFill/>
          <a:ln w="28575" cap="flat" cmpd="sng">
            <a:solidFill>
              <a:srgbClr val="FF0000"/>
            </a:solidFill>
            <a:prstDash val="solid"/>
            <a:round/>
            <a:headEnd type="none" w="sm" len="sm"/>
            <a:tailEnd type="none" w="sm" len="sm"/>
          </a:ln>
        </p:spPr>
        <p:txBody>
          <a:bodyPr spcFirstLastPara="1" wrap="square" lIns="130027" tIns="130027" rIns="130027" bIns="130027" anchor="t" anchorCtr="0">
            <a:spAutoFit/>
          </a:bodyPr>
          <a:lstStyle/>
          <a:p>
            <a:pPr algn="ctr" defTabSz="1300460" fontAlgn="auto">
              <a:lnSpc>
                <a:spcPct val="115000"/>
              </a:lnSpc>
              <a:spcBef>
                <a:spcPts val="0"/>
              </a:spcBef>
              <a:spcAft>
                <a:spcPts val="0"/>
              </a:spcAft>
              <a:buClr>
                <a:srgbClr val="000000"/>
              </a:buClr>
            </a:pPr>
            <a:r>
              <a:rPr lang="en-US" sz="2560" kern="0">
                <a:solidFill>
                  <a:srgbClr val="FF0000"/>
                </a:solidFill>
                <a:highlight>
                  <a:srgbClr val="FFFFFF"/>
                </a:highlight>
                <a:uFill>
                  <a:noFill/>
                </a:uFill>
                <a:latin typeface="Colgate Ready"/>
                <a:ea typeface="Colgate Ready"/>
                <a:cs typeface="Colgate Ready"/>
                <a:sym typeface="Colgate Ready"/>
                <a:hlinkClick r:id="rId13">
                  <a:extLst>
                    <a:ext uri="{A12FA001-AC4F-418D-AE19-62706E023703}">
                      <ahyp:hlinkClr xmlns:ahyp="http://schemas.microsoft.com/office/drawing/2018/hyperlinkcolor" val="tx"/>
                    </a:ext>
                  </a:extLst>
                </a:hlinkClick>
              </a:rPr>
              <a:t> </a:t>
            </a:r>
            <a:r>
              <a:rPr lang="en-US" sz="2560" kern="0">
                <a:solidFill>
                  <a:srgbClr val="FF0000"/>
                </a:solidFill>
                <a:highlight>
                  <a:srgbClr val="FFFFFF"/>
                </a:highlight>
                <a:uFill>
                  <a:noFill/>
                </a:uFill>
                <a:latin typeface="Colgate Ready"/>
                <a:ea typeface="Colgate Ready"/>
                <a:cs typeface="Colgate Ready"/>
                <a:sym typeface="Colgate Ready"/>
                <a:hlinkClick r:id="rId14">
                  <a:extLst>
                    <a:ext uri="{A12FA001-AC4F-418D-AE19-62706E023703}">
                      <ahyp:hlinkClr xmlns:ahyp="http://schemas.microsoft.com/office/drawing/2018/hyperlinkcolor" val="tx"/>
                    </a:ext>
                  </a:extLst>
                </a:hlinkClick>
              </a:rPr>
              <a:t>Nutrition &amp; Oral Health </a:t>
            </a:r>
            <a:endParaRPr sz="2560" kern="0">
              <a:solidFill>
                <a:srgbClr val="FF0000"/>
              </a:solidFill>
              <a:highlight>
                <a:srgbClr val="FFFFFF"/>
              </a:highlight>
              <a:uFill>
                <a:noFill/>
              </a:uFill>
              <a:latin typeface="Colgate Ready"/>
              <a:ea typeface="Colgate Ready"/>
              <a:cs typeface="Colgate Ready"/>
              <a:sym typeface="Colgate Ready"/>
              <a:hlinkClick r:id="rId4">
                <a:extLst>
                  <a:ext uri="{A12FA001-AC4F-418D-AE19-62706E023703}">
                    <ahyp:hlinkClr xmlns:ahyp="http://schemas.microsoft.com/office/drawing/2018/hyperlinkcolor" val="tx"/>
                  </a:ext>
                </a:extLst>
              </a:hlinkClick>
            </a:endParaRPr>
          </a:p>
        </p:txBody>
      </p:sp>
      <p:sp>
        <p:nvSpPr>
          <p:cNvPr id="533" name="Google Shape;533;p67"/>
          <p:cNvSpPr txBox="1"/>
          <p:nvPr/>
        </p:nvSpPr>
        <p:spPr>
          <a:xfrm>
            <a:off x="3394433" y="7793992"/>
            <a:ext cx="2926933" cy="715666"/>
          </a:xfrm>
          <a:prstGeom prst="rect">
            <a:avLst/>
          </a:prstGeom>
          <a:noFill/>
          <a:ln w="28575" cap="flat" cmpd="sng">
            <a:solidFill>
              <a:srgbClr val="FF0000"/>
            </a:solidFill>
            <a:prstDash val="solid"/>
            <a:round/>
            <a:headEnd type="none" w="sm" len="sm"/>
            <a:tailEnd type="none" w="sm" len="sm"/>
          </a:ln>
        </p:spPr>
        <p:txBody>
          <a:bodyPr spcFirstLastPara="1" wrap="square" lIns="130027" tIns="130027" rIns="130027" bIns="130027" anchor="t" anchorCtr="0">
            <a:spAutoFit/>
          </a:bodyPr>
          <a:lstStyle/>
          <a:p>
            <a:pPr algn="ctr" defTabSz="1300460" fontAlgn="auto">
              <a:lnSpc>
                <a:spcPct val="115000"/>
              </a:lnSpc>
              <a:spcBef>
                <a:spcPts val="0"/>
              </a:spcBef>
              <a:spcAft>
                <a:spcPts val="0"/>
              </a:spcAft>
              <a:buClr>
                <a:srgbClr val="000000"/>
              </a:buClr>
            </a:pPr>
            <a:r>
              <a:rPr lang="en-US" sz="2560" kern="0">
                <a:solidFill>
                  <a:srgbClr val="FF0000"/>
                </a:solidFill>
                <a:highlight>
                  <a:srgbClr val="FFFFFF"/>
                </a:highlight>
                <a:uFill>
                  <a:noFill/>
                </a:uFill>
                <a:latin typeface="Colgate Ready"/>
                <a:ea typeface="Colgate Ready"/>
                <a:cs typeface="Colgate Ready"/>
                <a:sym typeface="Colgate Ready"/>
                <a:hlinkClick r:id="rId15">
                  <a:extLst>
                    <a:ext uri="{A12FA001-AC4F-418D-AE19-62706E023703}">
                      <ahyp:hlinkClr xmlns:ahyp="http://schemas.microsoft.com/office/drawing/2018/hyperlinkcolor" val="tx"/>
                    </a:ext>
                  </a:extLst>
                </a:hlinkClick>
              </a:rPr>
              <a:t> </a:t>
            </a:r>
            <a:r>
              <a:rPr lang="en-US" sz="2560" kern="0">
                <a:solidFill>
                  <a:srgbClr val="FF0000"/>
                </a:solidFill>
                <a:highlight>
                  <a:srgbClr val="FFFFFF"/>
                </a:highlight>
                <a:uFill>
                  <a:noFill/>
                </a:uFill>
                <a:latin typeface="Colgate Ready"/>
                <a:ea typeface="Colgate Ready"/>
                <a:cs typeface="Colgate Ready"/>
                <a:sym typeface="Colgate Ready"/>
                <a:hlinkClick r:id="rId13">
                  <a:extLst>
                    <a:ext uri="{A12FA001-AC4F-418D-AE19-62706E023703}">
                      <ahyp:hlinkClr xmlns:ahyp="http://schemas.microsoft.com/office/drawing/2018/hyperlinkcolor" val="tx"/>
                    </a:ext>
                  </a:extLst>
                </a:hlinkClick>
              </a:rPr>
              <a:t>Teeth Whitening </a:t>
            </a:r>
            <a:endParaRPr sz="2560" kern="0">
              <a:solidFill>
                <a:srgbClr val="FF0000"/>
              </a:solidFill>
              <a:highlight>
                <a:srgbClr val="FFFFFF"/>
              </a:highlight>
              <a:uFill>
                <a:noFill/>
              </a:uFill>
              <a:latin typeface="Colgate Ready"/>
              <a:ea typeface="Colgate Ready"/>
              <a:cs typeface="Colgate Ready"/>
              <a:sym typeface="Colgate Ready"/>
              <a:hlinkClick r:id="rId4">
                <a:extLst>
                  <a:ext uri="{A12FA001-AC4F-418D-AE19-62706E023703}">
                    <ahyp:hlinkClr xmlns:ahyp="http://schemas.microsoft.com/office/drawing/2018/hyperlinkcolor" val="tx"/>
                  </a:ext>
                </a:extLst>
              </a:hlinkClick>
            </a:endParaRPr>
          </a:p>
        </p:txBody>
      </p:sp>
      <p:grpSp>
        <p:nvGrpSpPr>
          <p:cNvPr id="2" name="Google Shape;503;p66">
            <a:extLst>
              <a:ext uri="{FF2B5EF4-FFF2-40B4-BE49-F238E27FC236}">
                <a16:creationId xmlns:a16="http://schemas.microsoft.com/office/drawing/2014/main" id="{2C0CF3E1-6704-66FA-E5E4-C4C79880566A}"/>
              </a:ext>
            </a:extLst>
          </p:cNvPr>
          <p:cNvGrpSpPr/>
          <p:nvPr/>
        </p:nvGrpSpPr>
        <p:grpSpPr>
          <a:xfrm>
            <a:off x="238157" y="237893"/>
            <a:ext cx="1570116" cy="1198733"/>
            <a:chOff x="668738" y="-2007"/>
            <a:chExt cx="2326144" cy="1821217"/>
          </a:xfrm>
        </p:grpSpPr>
        <p:sp>
          <p:nvSpPr>
            <p:cNvPr id="3" name="Google Shape;504;p66">
              <a:extLst>
                <a:ext uri="{FF2B5EF4-FFF2-40B4-BE49-F238E27FC236}">
                  <a16:creationId xmlns:a16="http://schemas.microsoft.com/office/drawing/2014/main" id="{33ED994C-F1D9-33F5-B164-8712EF10DBD7}"/>
                </a:ext>
              </a:extLst>
            </p:cNvPr>
            <p:cNvSpPr/>
            <p:nvPr/>
          </p:nvSpPr>
          <p:spPr>
            <a:xfrm>
              <a:off x="668738" y="-2007"/>
              <a:ext cx="2326144" cy="1821217"/>
            </a:xfrm>
            <a:custGeom>
              <a:avLst/>
              <a:gdLst/>
              <a:ahLst/>
              <a:cxnLst/>
              <a:rect l="l" t="t" r="r" b="b"/>
              <a:pathLst>
                <a:path w="2326144" h="1821217" extrusionOk="0">
                  <a:moveTo>
                    <a:pt x="2326145" y="810917"/>
                  </a:moveTo>
                  <a:cubicBezTo>
                    <a:pt x="2326145" y="2157984"/>
                    <a:pt x="0" y="2157984"/>
                    <a:pt x="0" y="810917"/>
                  </a:cubicBezTo>
                  <a:lnTo>
                    <a:pt x="0" y="0"/>
                  </a:lnTo>
                  <a:lnTo>
                    <a:pt x="2326145" y="0"/>
                  </a:lnTo>
                  <a:close/>
                </a:path>
              </a:pathLst>
            </a:custGeom>
            <a:solidFill>
              <a:srgbClr val="F50005"/>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4" name="Google Shape;505;p66">
              <a:extLst>
                <a:ext uri="{FF2B5EF4-FFF2-40B4-BE49-F238E27FC236}">
                  <a16:creationId xmlns:a16="http://schemas.microsoft.com/office/drawing/2014/main" id="{A56373ED-7995-528B-C7AB-78A0BB38BD30}"/>
                </a:ext>
              </a:extLst>
            </p:cNvPr>
            <p:cNvSpPr/>
            <p:nvPr/>
          </p:nvSpPr>
          <p:spPr>
            <a:xfrm>
              <a:off x="1208116" y="594806"/>
              <a:ext cx="302481" cy="230181"/>
            </a:xfrm>
            <a:custGeom>
              <a:avLst/>
              <a:gdLst/>
              <a:ahLst/>
              <a:cxnLst/>
              <a:rect l="l" t="t" r="r" b="b"/>
              <a:pathLst>
                <a:path w="302481" h="230181" extrusionOk="0">
                  <a:moveTo>
                    <a:pt x="130029" y="192247"/>
                  </a:moveTo>
                  <a:cubicBezTo>
                    <a:pt x="115219" y="193701"/>
                    <a:pt x="100513" y="188609"/>
                    <a:pt x="89773" y="178308"/>
                  </a:cubicBezTo>
                  <a:cubicBezTo>
                    <a:pt x="81186" y="168272"/>
                    <a:pt x="78622" y="152549"/>
                    <a:pt x="83194" y="131807"/>
                  </a:cubicBezTo>
                  <a:cubicBezTo>
                    <a:pt x="90888" y="94116"/>
                    <a:pt x="123673" y="38026"/>
                    <a:pt x="182328" y="38026"/>
                  </a:cubicBezTo>
                  <a:cubicBezTo>
                    <a:pt x="194012" y="37105"/>
                    <a:pt x="205498" y="41438"/>
                    <a:pt x="213663" y="49846"/>
                  </a:cubicBezTo>
                  <a:cubicBezTo>
                    <a:pt x="221917" y="61497"/>
                    <a:pt x="224421" y="76271"/>
                    <a:pt x="220465" y="89990"/>
                  </a:cubicBezTo>
                  <a:cubicBezTo>
                    <a:pt x="200616" y="187340"/>
                    <a:pt x="141626" y="192247"/>
                    <a:pt x="129917" y="192247"/>
                  </a:cubicBezTo>
                  <a:moveTo>
                    <a:pt x="183666" y="0"/>
                  </a:moveTo>
                  <a:cubicBezTo>
                    <a:pt x="104939" y="0"/>
                    <a:pt x="18405" y="47058"/>
                    <a:pt x="2459" y="126566"/>
                  </a:cubicBezTo>
                  <a:cubicBezTo>
                    <a:pt x="-14603" y="211427"/>
                    <a:pt x="61003" y="229715"/>
                    <a:pt x="109511" y="230161"/>
                  </a:cubicBezTo>
                  <a:cubicBezTo>
                    <a:pt x="218570" y="231499"/>
                    <a:pt x="284919" y="166265"/>
                    <a:pt x="300196" y="99803"/>
                  </a:cubicBezTo>
                  <a:cubicBezTo>
                    <a:pt x="314693" y="35907"/>
                    <a:pt x="258379" y="0"/>
                    <a:pt x="183666" y="0"/>
                  </a:cubicBezTo>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 name="Google Shape;506;p66">
              <a:extLst>
                <a:ext uri="{FF2B5EF4-FFF2-40B4-BE49-F238E27FC236}">
                  <a16:creationId xmlns:a16="http://schemas.microsoft.com/office/drawing/2014/main" id="{14784555-BC0C-2721-251D-077FBB7A1B2A}"/>
                </a:ext>
              </a:extLst>
            </p:cNvPr>
            <p:cNvSpPr/>
            <p:nvPr/>
          </p:nvSpPr>
          <p:spPr>
            <a:xfrm>
              <a:off x="1970443" y="592675"/>
              <a:ext cx="304009" cy="231734"/>
            </a:xfrm>
            <a:custGeom>
              <a:avLst/>
              <a:gdLst/>
              <a:ahLst/>
              <a:cxnLst/>
              <a:rect l="l" t="t" r="r" b="b"/>
              <a:pathLst>
                <a:path w="304009" h="231734" extrusionOk="0">
                  <a:moveTo>
                    <a:pt x="140148" y="121002"/>
                  </a:moveTo>
                  <a:cubicBezTo>
                    <a:pt x="99000" y="125240"/>
                    <a:pt x="83611" y="135945"/>
                    <a:pt x="80154" y="155794"/>
                  </a:cubicBezTo>
                  <a:cubicBezTo>
                    <a:pt x="77366" y="171517"/>
                    <a:pt x="87625" y="186349"/>
                    <a:pt x="125986" y="184676"/>
                  </a:cubicBezTo>
                  <a:cubicBezTo>
                    <a:pt x="148020" y="183948"/>
                    <a:pt x="169698" y="178869"/>
                    <a:pt x="189770" y="169733"/>
                  </a:cubicBezTo>
                  <a:lnTo>
                    <a:pt x="208839" y="119887"/>
                  </a:lnTo>
                  <a:cubicBezTo>
                    <a:pt x="185957" y="118286"/>
                    <a:pt x="162974" y="118658"/>
                    <a:pt x="140148" y="121002"/>
                  </a:cubicBezTo>
                  <a:moveTo>
                    <a:pt x="79039" y="9490"/>
                  </a:moveTo>
                  <a:cubicBezTo>
                    <a:pt x="114533" y="2955"/>
                    <a:pt x="150563" y="-219"/>
                    <a:pt x="186648" y="12"/>
                  </a:cubicBezTo>
                  <a:cubicBezTo>
                    <a:pt x="270505" y="12"/>
                    <a:pt x="322024" y="27778"/>
                    <a:pt x="298160" y="90337"/>
                  </a:cubicBezTo>
                  <a:lnTo>
                    <a:pt x="267940" y="169510"/>
                  </a:lnTo>
                  <a:cubicBezTo>
                    <a:pt x="255228" y="202964"/>
                    <a:pt x="257904" y="215565"/>
                    <a:pt x="260581" y="227385"/>
                  </a:cubicBezTo>
                  <a:cubicBezTo>
                    <a:pt x="240743" y="221874"/>
                    <a:pt x="220113" y="219837"/>
                    <a:pt x="199584" y="221363"/>
                  </a:cubicBezTo>
                  <a:cubicBezTo>
                    <a:pt x="162785" y="222367"/>
                    <a:pt x="146950" y="231734"/>
                    <a:pt x="86733" y="231734"/>
                  </a:cubicBezTo>
                  <a:cubicBezTo>
                    <a:pt x="21499" y="231734"/>
                    <a:pt x="-2477" y="199507"/>
                    <a:pt x="200" y="164827"/>
                  </a:cubicBezTo>
                  <a:cubicBezTo>
                    <a:pt x="2541" y="134941"/>
                    <a:pt x="19157" y="109071"/>
                    <a:pt x="55956" y="94017"/>
                  </a:cubicBezTo>
                  <a:cubicBezTo>
                    <a:pt x="79942" y="85167"/>
                    <a:pt x="105133" y="80052"/>
                    <a:pt x="130669" y="78851"/>
                  </a:cubicBezTo>
                  <a:cubicBezTo>
                    <a:pt x="161781" y="76558"/>
                    <a:pt x="193004" y="76558"/>
                    <a:pt x="224116" y="78851"/>
                  </a:cubicBezTo>
                  <a:cubicBezTo>
                    <a:pt x="227573" y="67700"/>
                    <a:pt x="232480" y="45397"/>
                    <a:pt x="177170" y="44505"/>
                  </a:cubicBezTo>
                  <a:cubicBezTo>
                    <a:pt x="137193" y="43641"/>
                    <a:pt x="97327" y="48944"/>
                    <a:pt x="58967" y="60228"/>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6" name="Google Shape;507;p66">
              <a:extLst>
                <a:ext uri="{FF2B5EF4-FFF2-40B4-BE49-F238E27FC236}">
                  <a16:creationId xmlns:a16="http://schemas.microsoft.com/office/drawing/2014/main" id="{EB3F2919-8F46-464D-FCF9-3C6D4EC983B9}"/>
                </a:ext>
              </a:extLst>
            </p:cNvPr>
            <p:cNvSpPr/>
            <p:nvPr/>
          </p:nvSpPr>
          <p:spPr>
            <a:xfrm>
              <a:off x="1631534" y="594694"/>
              <a:ext cx="355389" cy="317252"/>
            </a:xfrm>
            <a:custGeom>
              <a:avLst/>
              <a:gdLst/>
              <a:ahLst/>
              <a:cxnLst/>
              <a:rect l="l" t="t" r="r" b="b"/>
              <a:pathLst>
                <a:path w="355389" h="317252" extrusionOk="0">
                  <a:moveTo>
                    <a:pt x="146304" y="186783"/>
                  </a:moveTo>
                  <a:cubicBezTo>
                    <a:pt x="100807" y="186783"/>
                    <a:pt x="104933" y="142178"/>
                    <a:pt x="120991" y="108055"/>
                  </a:cubicBezTo>
                  <a:cubicBezTo>
                    <a:pt x="136730" y="72223"/>
                    <a:pt x="170223" y="47375"/>
                    <a:pt x="209085" y="42709"/>
                  </a:cubicBezTo>
                  <a:cubicBezTo>
                    <a:pt x="226771" y="40429"/>
                    <a:pt x="244591" y="45736"/>
                    <a:pt x="258151" y="57317"/>
                  </a:cubicBezTo>
                  <a:cubicBezTo>
                    <a:pt x="227262" y="177304"/>
                    <a:pt x="164815" y="186783"/>
                    <a:pt x="146639" y="186783"/>
                  </a:cubicBezTo>
                  <a:moveTo>
                    <a:pt x="318367" y="11151"/>
                  </a:moveTo>
                  <a:cubicBezTo>
                    <a:pt x="278334" y="11151"/>
                    <a:pt x="276550" y="0"/>
                    <a:pt x="211539" y="0"/>
                  </a:cubicBezTo>
                  <a:cubicBezTo>
                    <a:pt x="117980" y="0"/>
                    <a:pt x="41148" y="68803"/>
                    <a:pt x="30220" y="144966"/>
                  </a:cubicBezTo>
                  <a:cubicBezTo>
                    <a:pt x="26266" y="166538"/>
                    <a:pt x="32339" y="188738"/>
                    <a:pt x="46724" y="205294"/>
                  </a:cubicBezTo>
                  <a:cubicBezTo>
                    <a:pt x="60997" y="220906"/>
                    <a:pt x="82631" y="227596"/>
                    <a:pt x="108167" y="228154"/>
                  </a:cubicBezTo>
                  <a:cubicBezTo>
                    <a:pt x="145497" y="230700"/>
                    <a:pt x="182646" y="221032"/>
                    <a:pt x="213992" y="200610"/>
                  </a:cubicBezTo>
                  <a:cubicBezTo>
                    <a:pt x="194589" y="258262"/>
                    <a:pt x="128239" y="270306"/>
                    <a:pt x="83634" y="269971"/>
                  </a:cubicBezTo>
                  <a:cubicBezTo>
                    <a:pt x="61716" y="271240"/>
                    <a:pt x="39781" y="267819"/>
                    <a:pt x="19292" y="259935"/>
                  </a:cubicBezTo>
                  <a:lnTo>
                    <a:pt x="0" y="308554"/>
                  </a:lnTo>
                  <a:cubicBezTo>
                    <a:pt x="23590" y="314256"/>
                    <a:pt x="47767" y="317174"/>
                    <a:pt x="72037" y="317252"/>
                  </a:cubicBezTo>
                  <a:cubicBezTo>
                    <a:pt x="181207" y="317252"/>
                    <a:pt x="251460" y="278111"/>
                    <a:pt x="280788" y="201279"/>
                  </a:cubicBezTo>
                  <a:lnTo>
                    <a:pt x="355389" y="4795"/>
                  </a:lnTo>
                  <a:cubicBezTo>
                    <a:pt x="343179" y="8102"/>
                    <a:pt x="330656" y="10121"/>
                    <a:pt x="318033" y="10817"/>
                  </a:cubicBezTo>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7" name="Google Shape;508;p66">
              <a:extLst>
                <a:ext uri="{FF2B5EF4-FFF2-40B4-BE49-F238E27FC236}">
                  <a16:creationId xmlns:a16="http://schemas.microsoft.com/office/drawing/2014/main" id="{54989E0E-4FDF-E442-5820-1FB41FA620DE}"/>
                </a:ext>
              </a:extLst>
            </p:cNvPr>
            <p:cNvSpPr/>
            <p:nvPr/>
          </p:nvSpPr>
          <p:spPr>
            <a:xfrm>
              <a:off x="927929" y="511392"/>
              <a:ext cx="347769" cy="310452"/>
            </a:xfrm>
            <a:custGeom>
              <a:avLst/>
              <a:gdLst/>
              <a:ahLst/>
              <a:cxnLst/>
              <a:rect l="l" t="t" r="r" b="b"/>
              <a:pathLst>
                <a:path w="347769" h="310452" extrusionOk="0">
                  <a:moveTo>
                    <a:pt x="255883" y="245106"/>
                  </a:moveTo>
                  <a:cubicBezTo>
                    <a:pt x="231919" y="255435"/>
                    <a:pt x="206244" y="261220"/>
                    <a:pt x="180166" y="262168"/>
                  </a:cubicBezTo>
                  <a:cubicBezTo>
                    <a:pt x="106680" y="262168"/>
                    <a:pt x="84266" y="217563"/>
                    <a:pt x="92072" y="174185"/>
                  </a:cubicBezTo>
                  <a:cubicBezTo>
                    <a:pt x="104895" y="102594"/>
                    <a:pt x="173922" y="48287"/>
                    <a:pt x="255771" y="48287"/>
                  </a:cubicBezTo>
                  <a:cubicBezTo>
                    <a:pt x="279093" y="48126"/>
                    <a:pt x="302215" y="52598"/>
                    <a:pt x="323794" y="61446"/>
                  </a:cubicBezTo>
                  <a:lnTo>
                    <a:pt x="347769" y="14834"/>
                  </a:lnTo>
                  <a:cubicBezTo>
                    <a:pt x="323881" y="4915"/>
                    <a:pt x="298252" y="-128"/>
                    <a:pt x="272387" y="2"/>
                  </a:cubicBezTo>
                  <a:cubicBezTo>
                    <a:pt x="141583" y="2"/>
                    <a:pt x="19366" y="74604"/>
                    <a:pt x="1970" y="173850"/>
                  </a:cubicBezTo>
                  <a:cubicBezTo>
                    <a:pt x="-13307" y="261610"/>
                    <a:pt x="62409" y="310452"/>
                    <a:pt x="155410" y="310452"/>
                  </a:cubicBezTo>
                  <a:cubicBezTo>
                    <a:pt x="180878" y="310091"/>
                    <a:pt x="206230" y="306950"/>
                    <a:pt x="231016" y="301085"/>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8" name="Google Shape;509;p66">
              <a:extLst>
                <a:ext uri="{FF2B5EF4-FFF2-40B4-BE49-F238E27FC236}">
                  <a16:creationId xmlns:a16="http://schemas.microsoft.com/office/drawing/2014/main" id="{0431F07F-27F7-B965-3B04-DD6B48B83BF4}"/>
                </a:ext>
              </a:extLst>
            </p:cNvPr>
            <p:cNvSpPr/>
            <p:nvPr/>
          </p:nvSpPr>
          <p:spPr>
            <a:xfrm>
              <a:off x="2290572" y="549197"/>
              <a:ext cx="197821" cy="269190"/>
            </a:xfrm>
            <a:custGeom>
              <a:avLst/>
              <a:gdLst/>
              <a:ahLst/>
              <a:cxnLst/>
              <a:rect l="l" t="t" r="r" b="b"/>
              <a:pathLst>
                <a:path w="197821" h="269190" extrusionOk="0">
                  <a:moveTo>
                    <a:pt x="143292" y="43936"/>
                  </a:moveTo>
                  <a:lnTo>
                    <a:pt x="159684" y="0"/>
                  </a:lnTo>
                  <a:lnTo>
                    <a:pt x="76831" y="14162"/>
                  </a:lnTo>
                  <a:lnTo>
                    <a:pt x="65680" y="43936"/>
                  </a:lnTo>
                  <a:lnTo>
                    <a:pt x="29104" y="43936"/>
                  </a:lnTo>
                  <a:lnTo>
                    <a:pt x="15945" y="80289"/>
                  </a:lnTo>
                  <a:lnTo>
                    <a:pt x="52187" y="80289"/>
                  </a:lnTo>
                  <a:lnTo>
                    <a:pt x="8585" y="188010"/>
                  </a:lnTo>
                  <a:cubicBezTo>
                    <a:pt x="-2566" y="215330"/>
                    <a:pt x="-2566" y="235402"/>
                    <a:pt x="6913" y="249118"/>
                  </a:cubicBezTo>
                  <a:cubicBezTo>
                    <a:pt x="16391" y="262834"/>
                    <a:pt x="36017" y="269190"/>
                    <a:pt x="66126" y="269190"/>
                  </a:cubicBezTo>
                  <a:cubicBezTo>
                    <a:pt x="85551" y="268713"/>
                    <a:pt x="104865" y="265981"/>
                    <a:pt x="123666" y="261050"/>
                  </a:cubicBezTo>
                  <a:lnTo>
                    <a:pt x="141173" y="218564"/>
                  </a:lnTo>
                  <a:lnTo>
                    <a:pt x="141173" y="218564"/>
                  </a:lnTo>
                  <a:cubicBezTo>
                    <a:pt x="128673" y="223532"/>
                    <a:pt x="115459" y="226468"/>
                    <a:pt x="102033" y="227262"/>
                  </a:cubicBezTo>
                  <a:cubicBezTo>
                    <a:pt x="95297" y="228586"/>
                    <a:pt x="88361" y="226204"/>
                    <a:pt x="83856" y="221017"/>
                  </a:cubicBezTo>
                  <a:cubicBezTo>
                    <a:pt x="78838" y="214549"/>
                    <a:pt x="80176" y="201614"/>
                    <a:pt x="87201" y="183884"/>
                  </a:cubicBezTo>
                  <a:cubicBezTo>
                    <a:pt x="87201" y="183884"/>
                    <a:pt x="123220" y="95566"/>
                    <a:pt x="129353" y="80289"/>
                  </a:cubicBezTo>
                  <a:lnTo>
                    <a:pt x="183882" y="80289"/>
                  </a:lnTo>
                  <a:lnTo>
                    <a:pt x="197821" y="43936"/>
                  </a:ln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9" name="Google Shape;510;p66">
              <a:extLst>
                <a:ext uri="{FF2B5EF4-FFF2-40B4-BE49-F238E27FC236}">
                  <a16:creationId xmlns:a16="http://schemas.microsoft.com/office/drawing/2014/main" id="{98986700-2C2E-A028-56F7-5D3C99A52052}"/>
                </a:ext>
              </a:extLst>
            </p:cNvPr>
            <p:cNvSpPr/>
            <p:nvPr/>
          </p:nvSpPr>
          <p:spPr>
            <a:xfrm>
              <a:off x="2458450" y="591014"/>
              <a:ext cx="275171" cy="239528"/>
            </a:xfrm>
            <a:custGeom>
              <a:avLst/>
              <a:gdLst/>
              <a:ahLst/>
              <a:cxnLst/>
              <a:rect l="l" t="t" r="r" b="b"/>
              <a:pathLst>
                <a:path w="275171" h="239528" extrusionOk="0">
                  <a:moveTo>
                    <a:pt x="169334" y="39698"/>
                  </a:moveTo>
                  <a:cubicBezTo>
                    <a:pt x="180396" y="38545"/>
                    <a:pt x="191346" y="42679"/>
                    <a:pt x="198885" y="50850"/>
                  </a:cubicBezTo>
                  <a:cubicBezTo>
                    <a:pt x="205352" y="59324"/>
                    <a:pt x="205575" y="73152"/>
                    <a:pt x="199777" y="90548"/>
                  </a:cubicBezTo>
                  <a:lnTo>
                    <a:pt x="98300" y="90548"/>
                  </a:lnTo>
                  <a:cubicBezTo>
                    <a:pt x="107991" y="59714"/>
                    <a:pt x="137029" y="39108"/>
                    <a:pt x="169334" y="40144"/>
                  </a:cubicBezTo>
                  <a:moveTo>
                    <a:pt x="228770" y="178420"/>
                  </a:moveTo>
                  <a:lnTo>
                    <a:pt x="228770" y="178420"/>
                  </a:lnTo>
                  <a:cubicBezTo>
                    <a:pt x="201884" y="189164"/>
                    <a:pt x="173192" y="194688"/>
                    <a:pt x="144243" y="194700"/>
                  </a:cubicBezTo>
                  <a:cubicBezTo>
                    <a:pt x="125141" y="195900"/>
                    <a:pt x="106530" y="188302"/>
                    <a:pt x="93728" y="174071"/>
                  </a:cubicBezTo>
                  <a:cubicBezTo>
                    <a:pt x="84005" y="160880"/>
                    <a:pt x="81306" y="143786"/>
                    <a:pt x="86480" y="128239"/>
                  </a:cubicBezTo>
                  <a:lnTo>
                    <a:pt x="264900" y="128239"/>
                  </a:lnTo>
                  <a:lnTo>
                    <a:pt x="265792" y="125897"/>
                  </a:lnTo>
                  <a:cubicBezTo>
                    <a:pt x="279842" y="86980"/>
                    <a:pt x="278058" y="53303"/>
                    <a:pt x="260774" y="30889"/>
                  </a:cubicBezTo>
                  <a:cubicBezTo>
                    <a:pt x="245720" y="11151"/>
                    <a:pt x="217842" y="0"/>
                    <a:pt x="179928" y="0"/>
                  </a:cubicBezTo>
                  <a:cubicBezTo>
                    <a:pt x="95290" y="0"/>
                    <a:pt x="23810" y="47170"/>
                    <a:pt x="4630" y="114635"/>
                  </a:cubicBezTo>
                  <a:cubicBezTo>
                    <a:pt x="-4737" y="148757"/>
                    <a:pt x="170" y="178643"/>
                    <a:pt x="18792" y="201056"/>
                  </a:cubicBezTo>
                  <a:cubicBezTo>
                    <a:pt x="39311" y="225812"/>
                    <a:pt x="75329" y="239528"/>
                    <a:pt x="120157" y="239528"/>
                  </a:cubicBezTo>
                  <a:cubicBezTo>
                    <a:pt x="149061" y="239130"/>
                    <a:pt x="177775" y="234701"/>
                    <a:pt x="205464" y="226370"/>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10" name="Google Shape;511;p66">
              <a:extLst>
                <a:ext uri="{FF2B5EF4-FFF2-40B4-BE49-F238E27FC236}">
                  <a16:creationId xmlns:a16="http://schemas.microsoft.com/office/drawing/2014/main" id="{576CB105-773E-2B8D-BDE9-F23AB266A10A}"/>
                </a:ext>
              </a:extLst>
            </p:cNvPr>
            <p:cNvSpPr/>
            <p:nvPr/>
          </p:nvSpPr>
          <p:spPr>
            <a:xfrm>
              <a:off x="2458450" y="591014"/>
              <a:ext cx="275171" cy="239528"/>
            </a:xfrm>
            <a:custGeom>
              <a:avLst/>
              <a:gdLst/>
              <a:ahLst/>
              <a:cxnLst/>
              <a:rect l="l" t="t" r="r" b="b"/>
              <a:pathLst>
                <a:path w="275171" h="239528" extrusionOk="0">
                  <a:moveTo>
                    <a:pt x="169334" y="39698"/>
                  </a:moveTo>
                  <a:cubicBezTo>
                    <a:pt x="180396" y="38545"/>
                    <a:pt x="191346" y="42679"/>
                    <a:pt x="198885" y="50850"/>
                  </a:cubicBezTo>
                  <a:cubicBezTo>
                    <a:pt x="205352" y="59324"/>
                    <a:pt x="205575" y="73152"/>
                    <a:pt x="199777" y="90548"/>
                  </a:cubicBezTo>
                  <a:lnTo>
                    <a:pt x="98300" y="90548"/>
                  </a:lnTo>
                  <a:cubicBezTo>
                    <a:pt x="107991" y="59714"/>
                    <a:pt x="137029" y="39108"/>
                    <a:pt x="169334" y="40144"/>
                  </a:cubicBezTo>
                  <a:moveTo>
                    <a:pt x="228770" y="178420"/>
                  </a:moveTo>
                  <a:lnTo>
                    <a:pt x="228770" y="178420"/>
                  </a:lnTo>
                  <a:cubicBezTo>
                    <a:pt x="201884" y="189164"/>
                    <a:pt x="173192" y="194688"/>
                    <a:pt x="144243" y="194700"/>
                  </a:cubicBezTo>
                  <a:cubicBezTo>
                    <a:pt x="125141" y="195900"/>
                    <a:pt x="106530" y="188302"/>
                    <a:pt x="93728" y="174071"/>
                  </a:cubicBezTo>
                  <a:cubicBezTo>
                    <a:pt x="84005" y="160880"/>
                    <a:pt x="81306" y="143786"/>
                    <a:pt x="86480" y="128239"/>
                  </a:cubicBezTo>
                  <a:lnTo>
                    <a:pt x="264900" y="128239"/>
                  </a:lnTo>
                  <a:lnTo>
                    <a:pt x="265792" y="125897"/>
                  </a:lnTo>
                  <a:cubicBezTo>
                    <a:pt x="279842" y="86980"/>
                    <a:pt x="278058" y="53303"/>
                    <a:pt x="260774" y="30889"/>
                  </a:cubicBezTo>
                  <a:cubicBezTo>
                    <a:pt x="245720" y="11151"/>
                    <a:pt x="217842" y="0"/>
                    <a:pt x="179928" y="0"/>
                  </a:cubicBezTo>
                  <a:cubicBezTo>
                    <a:pt x="95290" y="0"/>
                    <a:pt x="23810" y="47170"/>
                    <a:pt x="4630" y="114635"/>
                  </a:cubicBezTo>
                  <a:cubicBezTo>
                    <a:pt x="-4737" y="148757"/>
                    <a:pt x="170" y="178643"/>
                    <a:pt x="18792" y="201056"/>
                  </a:cubicBezTo>
                  <a:cubicBezTo>
                    <a:pt x="39311" y="225812"/>
                    <a:pt x="75329" y="239528"/>
                    <a:pt x="120157" y="239528"/>
                  </a:cubicBezTo>
                  <a:cubicBezTo>
                    <a:pt x="149061" y="239130"/>
                    <a:pt x="177775" y="234701"/>
                    <a:pt x="205464" y="226370"/>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11" name="Google Shape;512;p66">
              <a:extLst>
                <a:ext uri="{FF2B5EF4-FFF2-40B4-BE49-F238E27FC236}">
                  <a16:creationId xmlns:a16="http://schemas.microsoft.com/office/drawing/2014/main" id="{281776FE-3247-7114-D02D-68D31A057C65}"/>
                </a:ext>
              </a:extLst>
            </p:cNvPr>
            <p:cNvSpPr/>
            <p:nvPr/>
          </p:nvSpPr>
          <p:spPr>
            <a:xfrm>
              <a:off x="2733497" y="549404"/>
              <a:ext cx="64455" cy="64447"/>
            </a:xfrm>
            <a:custGeom>
              <a:avLst/>
              <a:gdLst/>
              <a:ahLst/>
              <a:cxnLst/>
              <a:rect l="l" t="t" r="r" b="b"/>
              <a:pathLst>
                <a:path w="64455" h="64447" extrusionOk="0">
                  <a:moveTo>
                    <a:pt x="28993" y="30459"/>
                  </a:moveTo>
                  <a:lnTo>
                    <a:pt x="31670" y="30459"/>
                  </a:lnTo>
                  <a:cubicBezTo>
                    <a:pt x="34903" y="30459"/>
                    <a:pt x="37134" y="29009"/>
                    <a:pt x="37134" y="27002"/>
                  </a:cubicBezTo>
                  <a:cubicBezTo>
                    <a:pt x="37134" y="24995"/>
                    <a:pt x="35015" y="23211"/>
                    <a:pt x="32004" y="23211"/>
                  </a:cubicBezTo>
                  <a:lnTo>
                    <a:pt x="28993" y="23211"/>
                  </a:lnTo>
                  <a:close/>
                  <a:moveTo>
                    <a:pt x="28993" y="47520"/>
                  </a:moveTo>
                  <a:lnTo>
                    <a:pt x="19738" y="47520"/>
                  </a:lnTo>
                  <a:lnTo>
                    <a:pt x="19738" y="17524"/>
                  </a:lnTo>
                  <a:cubicBezTo>
                    <a:pt x="24053" y="16798"/>
                    <a:pt x="28413" y="16425"/>
                    <a:pt x="32785" y="16408"/>
                  </a:cubicBezTo>
                  <a:cubicBezTo>
                    <a:pt x="36955" y="15931"/>
                    <a:pt x="41170" y="16791"/>
                    <a:pt x="44828" y="18862"/>
                  </a:cubicBezTo>
                  <a:cubicBezTo>
                    <a:pt x="46913" y="20345"/>
                    <a:pt x="48129" y="22770"/>
                    <a:pt x="48062" y="25329"/>
                  </a:cubicBezTo>
                  <a:cubicBezTo>
                    <a:pt x="48062" y="28340"/>
                    <a:pt x="45162" y="31016"/>
                    <a:pt x="41148" y="32132"/>
                  </a:cubicBezTo>
                  <a:lnTo>
                    <a:pt x="41148" y="32132"/>
                  </a:lnTo>
                  <a:cubicBezTo>
                    <a:pt x="44538" y="33260"/>
                    <a:pt x="46936" y="36275"/>
                    <a:pt x="47281" y="39826"/>
                  </a:cubicBezTo>
                  <a:cubicBezTo>
                    <a:pt x="47649" y="42279"/>
                    <a:pt x="48329" y="44677"/>
                    <a:pt x="49288" y="46963"/>
                  </a:cubicBezTo>
                  <a:lnTo>
                    <a:pt x="39029" y="46963"/>
                  </a:lnTo>
                  <a:cubicBezTo>
                    <a:pt x="37892" y="45019"/>
                    <a:pt x="37212" y="42848"/>
                    <a:pt x="37022" y="40607"/>
                  </a:cubicBezTo>
                  <a:cubicBezTo>
                    <a:pt x="37022" y="37596"/>
                    <a:pt x="35015" y="36035"/>
                    <a:pt x="32004" y="36035"/>
                  </a:cubicBezTo>
                  <a:lnTo>
                    <a:pt x="28993" y="36035"/>
                  </a:lnTo>
                  <a:close/>
                  <a:moveTo>
                    <a:pt x="32673" y="8045"/>
                  </a:moveTo>
                  <a:cubicBezTo>
                    <a:pt x="19314" y="7799"/>
                    <a:pt x="8274" y="18431"/>
                    <a:pt x="8029" y="31794"/>
                  </a:cubicBezTo>
                  <a:cubicBezTo>
                    <a:pt x="7784" y="45155"/>
                    <a:pt x="18422" y="56187"/>
                    <a:pt x="31781" y="56433"/>
                  </a:cubicBezTo>
                  <a:cubicBezTo>
                    <a:pt x="45140" y="56679"/>
                    <a:pt x="56180" y="46047"/>
                    <a:pt x="56425" y="32685"/>
                  </a:cubicBezTo>
                  <a:cubicBezTo>
                    <a:pt x="56425" y="32501"/>
                    <a:pt x="56425" y="32316"/>
                    <a:pt x="56425" y="32132"/>
                  </a:cubicBezTo>
                  <a:cubicBezTo>
                    <a:pt x="56804" y="19265"/>
                    <a:pt x="46679" y="8530"/>
                    <a:pt x="33811" y="8153"/>
                  </a:cubicBezTo>
                  <a:cubicBezTo>
                    <a:pt x="33320" y="8139"/>
                    <a:pt x="32829" y="8140"/>
                    <a:pt x="32339" y="8156"/>
                  </a:cubicBezTo>
                  <a:close/>
                  <a:moveTo>
                    <a:pt x="33454" y="16"/>
                  </a:moveTo>
                  <a:cubicBezTo>
                    <a:pt x="51240" y="694"/>
                    <a:pt x="65112" y="15661"/>
                    <a:pt x="64432" y="33446"/>
                  </a:cubicBezTo>
                  <a:cubicBezTo>
                    <a:pt x="63752" y="51233"/>
                    <a:pt x="48787" y="65101"/>
                    <a:pt x="31000" y="64423"/>
                  </a:cubicBezTo>
                  <a:cubicBezTo>
                    <a:pt x="13660" y="63763"/>
                    <a:pt x="-44" y="49487"/>
                    <a:pt x="0" y="32132"/>
                  </a:cubicBezTo>
                  <a:cubicBezTo>
                    <a:pt x="178" y="14210"/>
                    <a:pt x="14842" y="-175"/>
                    <a:pt x="32762" y="2"/>
                  </a:cubicBezTo>
                  <a:cubicBezTo>
                    <a:pt x="32997" y="4"/>
                    <a:pt x="33219" y="9"/>
                    <a:pt x="33454" y="16"/>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12" name="Google Shape;513;p66">
              <a:extLst>
                <a:ext uri="{FF2B5EF4-FFF2-40B4-BE49-F238E27FC236}">
                  <a16:creationId xmlns:a16="http://schemas.microsoft.com/office/drawing/2014/main" id="{72ADA7A3-FB48-8906-454D-D74FD7E7E4C1}"/>
                </a:ext>
              </a:extLst>
            </p:cNvPr>
            <p:cNvSpPr/>
            <p:nvPr/>
          </p:nvSpPr>
          <p:spPr>
            <a:xfrm>
              <a:off x="1502849" y="517639"/>
              <a:ext cx="194923" cy="302309"/>
            </a:xfrm>
            <a:custGeom>
              <a:avLst/>
              <a:gdLst/>
              <a:ahLst/>
              <a:cxnLst/>
              <a:rect l="l" t="t" r="r" b="b"/>
              <a:pathLst>
                <a:path w="194923" h="302309" extrusionOk="0">
                  <a:moveTo>
                    <a:pt x="117088" y="0"/>
                  </a:moveTo>
                  <a:lnTo>
                    <a:pt x="0" y="302310"/>
                  </a:lnTo>
                  <a:lnTo>
                    <a:pt x="77724" y="302310"/>
                  </a:lnTo>
                  <a:lnTo>
                    <a:pt x="194923" y="0"/>
                  </a:lnTo>
                  <a:lnTo>
                    <a:pt x="117088" y="0"/>
                  </a:ln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13" name="Google Shape;514;p66">
              <a:extLst>
                <a:ext uri="{FF2B5EF4-FFF2-40B4-BE49-F238E27FC236}">
                  <a16:creationId xmlns:a16="http://schemas.microsoft.com/office/drawing/2014/main" id="{7C7CF803-E5D0-0400-91F1-1D13339A4856}"/>
                </a:ext>
              </a:extLst>
            </p:cNvPr>
            <p:cNvSpPr/>
            <p:nvPr/>
          </p:nvSpPr>
          <p:spPr>
            <a:xfrm>
              <a:off x="1335246" y="922874"/>
              <a:ext cx="1008404" cy="325243"/>
            </a:xfrm>
            <a:custGeom>
              <a:avLst/>
              <a:gdLst/>
              <a:ahLst/>
              <a:cxnLst/>
              <a:rect l="l" t="t" r="r" b="b"/>
              <a:pathLst>
                <a:path w="1008404" h="325243" extrusionOk="0">
                  <a:moveTo>
                    <a:pt x="986660" y="446"/>
                  </a:moveTo>
                  <a:lnTo>
                    <a:pt x="986660" y="446"/>
                  </a:lnTo>
                  <a:cubicBezTo>
                    <a:pt x="925272" y="70918"/>
                    <a:pt x="850537" y="128528"/>
                    <a:pt x="766758" y="169945"/>
                  </a:cubicBezTo>
                  <a:cubicBezTo>
                    <a:pt x="601084" y="251092"/>
                    <a:pt x="407208" y="251092"/>
                    <a:pt x="241535" y="169945"/>
                  </a:cubicBezTo>
                  <a:cubicBezTo>
                    <a:pt x="157921" y="128379"/>
                    <a:pt x="83400" y="70612"/>
                    <a:pt x="22302" y="0"/>
                  </a:cubicBezTo>
                  <a:lnTo>
                    <a:pt x="0" y="57540"/>
                  </a:lnTo>
                  <a:cubicBezTo>
                    <a:pt x="187953" y="335774"/>
                    <a:pt x="565869" y="408960"/>
                    <a:pt x="844114" y="221006"/>
                  </a:cubicBezTo>
                  <a:cubicBezTo>
                    <a:pt x="908969" y="177198"/>
                    <a:pt x="964748" y="121276"/>
                    <a:pt x="1008405" y="56314"/>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0"/>
        <p:cNvGrpSpPr/>
        <p:nvPr/>
      </p:nvGrpSpPr>
      <p:grpSpPr>
        <a:xfrm>
          <a:off x="0" y="0"/>
          <a:ext cx="0" cy="0"/>
          <a:chOff x="0" y="0"/>
          <a:chExt cx="0" cy="0"/>
        </a:xfrm>
      </p:grpSpPr>
      <p:sp>
        <p:nvSpPr>
          <p:cNvPr id="551" name="Google Shape;551;p68"/>
          <p:cNvSpPr/>
          <p:nvPr/>
        </p:nvSpPr>
        <p:spPr>
          <a:xfrm>
            <a:off x="4200264" y="108374"/>
            <a:ext cx="8939520" cy="831573"/>
          </a:xfrm>
          <a:prstGeom prst="rect">
            <a:avLst/>
          </a:prstGeom>
          <a:noFill/>
          <a:ln>
            <a:noFill/>
          </a:ln>
        </p:spPr>
        <p:txBody>
          <a:bodyPr spcFirstLastPara="1" wrap="square" lIns="130027" tIns="64996" rIns="130027" bIns="64996" anchor="t" anchorCtr="0">
            <a:noAutofit/>
          </a:bodyPr>
          <a:lstStyle/>
          <a:p>
            <a:pPr algn="ctr" defTabSz="1300460" fontAlgn="auto">
              <a:spcBef>
                <a:spcPts val="0"/>
              </a:spcBef>
              <a:spcAft>
                <a:spcPts val="0"/>
              </a:spcAft>
              <a:buClr>
                <a:srgbClr val="000000"/>
              </a:buClr>
            </a:pPr>
            <a:r>
              <a:rPr lang="en-US" sz="4551" kern="0">
                <a:solidFill>
                  <a:srgbClr val="FF0000"/>
                </a:solidFill>
                <a:latin typeface="Colgate Ready"/>
                <a:ea typeface="Colgate Ready"/>
                <a:cs typeface="Colgate Ready"/>
                <a:sym typeface="Colgate Ready"/>
              </a:rPr>
              <a:t>Colgate Oral Health Network</a:t>
            </a:r>
            <a:endParaRPr sz="4551" kern="0">
              <a:solidFill>
                <a:srgbClr val="FF0000"/>
              </a:solidFill>
              <a:latin typeface="Colgate Ready"/>
              <a:ea typeface="Colgate Ready"/>
              <a:cs typeface="Colgate Ready"/>
              <a:sym typeface="Colgate Ready"/>
            </a:endParaRPr>
          </a:p>
        </p:txBody>
      </p:sp>
      <p:pic>
        <p:nvPicPr>
          <p:cNvPr id="552" name="Google Shape;552;p68"/>
          <p:cNvPicPr preferRelativeResize="0"/>
          <p:nvPr/>
        </p:nvPicPr>
        <p:blipFill>
          <a:blip r:embed="rId3">
            <a:alphaModFix/>
          </a:blip>
          <a:stretch>
            <a:fillRect/>
          </a:stretch>
        </p:blipFill>
        <p:spPr>
          <a:xfrm>
            <a:off x="4200285" y="1177635"/>
            <a:ext cx="8939698" cy="8422827"/>
          </a:xfrm>
          <a:prstGeom prst="rect">
            <a:avLst/>
          </a:prstGeom>
          <a:noFill/>
          <a:ln w="38100" cap="flat" cmpd="sng">
            <a:solidFill>
              <a:schemeClr val="lt1"/>
            </a:solidFill>
            <a:prstDash val="solid"/>
            <a:round/>
            <a:headEnd type="none" w="sm" len="sm"/>
            <a:tailEnd type="none" w="sm" len="sm"/>
          </a:ln>
        </p:spPr>
      </p:pic>
      <p:pic>
        <p:nvPicPr>
          <p:cNvPr id="565" name="Google Shape;565;p68"/>
          <p:cNvPicPr preferRelativeResize="0">
            <a:picLocks noChangeAspect="1"/>
          </p:cNvPicPr>
          <p:nvPr/>
        </p:nvPicPr>
        <p:blipFill rotWithShape="1">
          <a:blip r:embed="rId4">
            <a:alphaModFix/>
          </a:blip>
          <a:srcRect l="5745" t="5178" r="5175" b="4609"/>
          <a:stretch/>
        </p:blipFill>
        <p:spPr>
          <a:xfrm>
            <a:off x="4205635" y="4876800"/>
            <a:ext cx="4550540" cy="4608512"/>
          </a:xfrm>
          <a:prstGeom prst="rect">
            <a:avLst/>
          </a:prstGeom>
          <a:noFill/>
          <a:ln>
            <a:noFill/>
          </a:ln>
        </p:spPr>
      </p:pic>
      <p:grpSp>
        <p:nvGrpSpPr>
          <p:cNvPr id="2" name="Google Shape;503;p66">
            <a:extLst>
              <a:ext uri="{FF2B5EF4-FFF2-40B4-BE49-F238E27FC236}">
                <a16:creationId xmlns:a16="http://schemas.microsoft.com/office/drawing/2014/main" id="{F3884049-4C87-76F3-B986-142755DC67F0}"/>
              </a:ext>
            </a:extLst>
          </p:cNvPr>
          <p:cNvGrpSpPr/>
          <p:nvPr/>
        </p:nvGrpSpPr>
        <p:grpSpPr>
          <a:xfrm>
            <a:off x="238157" y="237893"/>
            <a:ext cx="1570116" cy="1198733"/>
            <a:chOff x="668738" y="-2007"/>
            <a:chExt cx="2326144" cy="1821217"/>
          </a:xfrm>
        </p:grpSpPr>
        <p:sp>
          <p:nvSpPr>
            <p:cNvPr id="3" name="Google Shape;504;p66">
              <a:extLst>
                <a:ext uri="{FF2B5EF4-FFF2-40B4-BE49-F238E27FC236}">
                  <a16:creationId xmlns:a16="http://schemas.microsoft.com/office/drawing/2014/main" id="{18306030-EB24-B884-D5AF-06AE4B9B5A6F}"/>
                </a:ext>
              </a:extLst>
            </p:cNvPr>
            <p:cNvSpPr/>
            <p:nvPr/>
          </p:nvSpPr>
          <p:spPr>
            <a:xfrm>
              <a:off x="668738" y="-2007"/>
              <a:ext cx="2326144" cy="1821217"/>
            </a:xfrm>
            <a:custGeom>
              <a:avLst/>
              <a:gdLst/>
              <a:ahLst/>
              <a:cxnLst/>
              <a:rect l="l" t="t" r="r" b="b"/>
              <a:pathLst>
                <a:path w="2326144" h="1821217" extrusionOk="0">
                  <a:moveTo>
                    <a:pt x="2326145" y="810917"/>
                  </a:moveTo>
                  <a:cubicBezTo>
                    <a:pt x="2326145" y="2157984"/>
                    <a:pt x="0" y="2157984"/>
                    <a:pt x="0" y="810917"/>
                  </a:cubicBezTo>
                  <a:lnTo>
                    <a:pt x="0" y="0"/>
                  </a:lnTo>
                  <a:lnTo>
                    <a:pt x="2326145" y="0"/>
                  </a:lnTo>
                  <a:close/>
                </a:path>
              </a:pathLst>
            </a:custGeom>
            <a:solidFill>
              <a:srgbClr val="F50005"/>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4" name="Google Shape;505;p66">
              <a:extLst>
                <a:ext uri="{FF2B5EF4-FFF2-40B4-BE49-F238E27FC236}">
                  <a16:creationId xmlns:a16="http://schemas.microsoft.com/office/drawing/2014/main" id="{CCA47CBB-0982-ADBF-490D-072FC46F9C38}"/>
                </a:ext>
              </a:extLst>
            </p:cNvPr>
            <p:cNvSpPr/>
            <p:nvPr/>
          </p:nvSpPr>
          <p:spPr>
            <a:xfrm>
              <a:off x="1208116" y="594806"/>
              <a:ext cx="302481" cy="230181"/>
            </a:xfrm>
            <a:custGeom>
              <a:avLst/>
              <a:gdLst/>
              <a:ahLst/>
              <a:cxnLst/>
              <a:rect l="l" t="t" r="r" b="b"/>
              <a:pathLst>
                <a:path w="302481" h="230181" extrusionOk="0">
                  <a:moveTo>
                    <a:pt x="130029" y="192247"/>
                  </a:moveTo>
                  <a:cubicBezTo>
                    <a:pt x="115219" y="193701"/>
                    <a:pt x="100513" y="188609"/>
                    <a:pt x="89773" y="178308"/>
                  </a:cubicBezTo>
                  <a:cubicBezTo>
                    <a:pt x="81186" y="168272"/>
                    <a:pt x="78622" y="152549"/>
                    <a:pt x="83194" y="131807"/>
                  </a:cubicBezTo>
                  <a:cubicBezTo>
                    <a:pt x="90888" y="94116"/>
                    <a:pt x="123673" y="38026"/>
                    <a:pt x="182328" y="38026"/>
                  </a:cubicBezTo>
                  <a:cubicBezTo>
                    <a:pt x="194012" y="37105"/>
                    <a:pt x="205498" y="41438"/>
                    <a:pt x="213663" y="49846"/>
                  </a:cubicBezTo>
                  <a:cubicBezTo>
                    <a:pt x="221917" y="61497"/>
                    <a:pt x="224421" y="76271"/>
                    <a:pt x="220465" y="89990"/>
                  </a:cubicBezTo>
                  <a:cubicBezTo>
                    <a:pt x="200616" y="187340"/>
                    <a:pt x="141626" y="192247"/>
                    <a:pt x="129917" y="192247"/>
                  </a:cubicBezTo>
                  <a:moveTo>
                    <a:pt x="183666" y="0"/>
                  </a:moveTo>
                  <a:cubicBezTo>
                    <a:pt x="104939" y="0"/>
                    <a:pt x="18405" y="47058"/>
                    <a:pt x="2459" y="126566"/>
                  </a:cubicBezTo>
                  <a:cubicBezTo>
                    <a:pt x="-14603" y="211427"/>
                    <a:pt x="61003" y="229715"/>
                    <a:pt x="109511" y="230161"/>
                  </a:cubicBezTo>
                  <a:cubicBezTo>
                    <a:pt x="218570" y="231499"/>
                    <a:pt x="284919" y="166265"/>
                    <a:pt x="300196" y="99803"/>
                  </a:cubicBezTo>
                  <a:cubicBezTo>
                    <a:pt x="314693" y="35907"/>
                    <a:pt x="258379" y="0"/>
                    <a:pt x="183666" y="0"/>
                  </a:cubicBezTo>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 name="Google Shape;506;p66">
              <a:extLst>
                <a:ext uri="{FF2B5EF4-FFF2-40B4-BE49-F238E27FC236}">
                  <a16:creationId xmlns:a16="http://schemas.microsoft.com/office/drawing/2014/main" id="{D5182771-49BA-3681-1546-382E98DBA8D4}"/>
                </a:ext>
              </a:extLst>
            </p:cNvPr>
            <p:cNvSpPr/>
            <p:nvPr/>
          </p:nvSpPr>
          <p:spPr>
            <a:xfrm>
              <a:off x="1970443" y="592675"/>
              <a:ext cx="304009" cy="231734"/>
            </a:xfrm>
            <a:custGeom>
              <a:avLst/>
              <a:gdLst/>
              <a:ahLst/>
              <a:cxnLst/>
              <a:rect l="l" t="t" r="r" b="b"/>
              <a:pathLst>
                <a:path w="304009" h="231734" extrusionOk="0">
                  <a:moveTo>
                    <a:pt x="140148" y="121002"/>
                  </a:moveTo>
                  <a:cubicBezTo>
                    <a:pt x="99000" y="125240"/>
                    <a:pt x="83611" y="135945"/>
                    <a:pt x="80154" y="155794"/>
                  </a:cubicBezTo>
                  <a:cubicBezTo>
                    <a:pt x="77366" y="171517"/>
                    <a:pt x="87625" y="186349"/>
                    <a:pt x="125986" y="184676"/>
                  </a:cubicBezTo>
                  <a:cubicBezTo>
                    <a:pt x="148020" y="183948"/>
                    <a:pt x="169698" y="178869"/>
                    <a:pt x="189770" y="169733"/>
                  </a:cubicBezTo>
                  <a:lnTo>
                    <a:pt x="208839" y="119887"/>
                  </a:lnTo>
                  <a:cubicBezTo>
                    <a:pt x="185957" y="118286"/>
                    <a:pt x="162974" y="118658"/>
                    <a:pt x="140148" y="121002"/>
                  </a:cubicBezTo>
                  <a:moveTo>
                    <a:pt x="79039" y="9490"/>
                  </a:moveTo>
                  <a:cubicBezTo>
                    <a:pt x="114533" y="2955"/>
                    <a:pt x="150563" y="-219"/>
                    <a:pt x="186648" y="12"/>
                  </a:cubicBezTo>
                  <a:cubicBezTo>
                    <a:pt x="270505" y="12"/>
                    <a:pt x="322024" y="27778"/>
                    <a:pt x="298160" y="90337"/>
                  </a:cubicBezTo>
                  <a:lnTo>
                    <a:pt x="267940" y="169510"/>
                  </a:lnTo>
                  <a:cubicBezTo>
                    <a:pt x="255228" y="202964"/>
                    <a:pt x="257904" y="215565"/>
                    <a:pt x="260581" y="227385"/>
                  </a:cubicBezTo>
                  <a:cubicBezTo>
                    <a:pt x="240743" y="221874"/>
                    <a:pt x="220113" y="219837"/>
                    <a:pt x="199584" y="221363"/>
                  </a:cubicBezTo>
                  <a:cubicBezTo>
                    <a:pt x="162785" y="222367"/>
                    <a:pt x="146950" y="231734"/>
                    <a:pt x="86733" y="231734"/>
                  </a:cubicBezTo>
                  <a:cubicBezTo>
                    <a:pt x="21499" y="231734"/>
                    <a:pt x="-2477" y="199507"/>
                    <a:pt x="200" y="164827"/>
                  </a:cubicBezTo>
                  <a:cubicBezTo>
                    <a:pt x="2541" y="134941"/>
                    <a:pt x="19157" y="109071"/>
                    <a:pt x="55956" y="94017"/>
                  </a:cubicBezTo>
                  <a:cubicBezTo>
                    <a:pt x="79942" y="85167"/>
                    <a:pt x="105133" y="80052"/>
                    <a:pt x="130669" y="78851"/>
                  </a:cubicBezTo>
                  <a:cubicBezTo>
                    <a:pt x="161781" y="76558"/>
                    <a:pt x="193004" y="76558"/>
                    <a:pt x="224116" y="78851"/>
                  </a:cubicBezTo>
                  <a:cubicBezTo>
                    <a:pt x="227573" y="67700"/>
                    <a:pt x="232480" y="45397"/>
                    <a:pt x="177170" y="44505"/>
                  </a:cubicBezTo>
                  <a:cubicBezTo>
                    <a:pt x="137193" y="43641"/>
                    <a:pt x="97327" y="48944"/>
                    <a:pt x="58967" y="60228"/>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6" name="Google Shape;507;p66">
              <a:extLst>
                <a:ext uri="{FF2B5EF4-FFF2-40B4-BE49-F238E27FC236}">
                  <a16:creationId xmlns:a16="http://schemas.microsoft.com/office/drawing/2014/main" id="{0AF8AC17-6461-2C9E-243C-B36D753A7EB8}"/>
                </a:ext>
              </a:extLst>
            </p:cNvPr>
            <p:cNvSpPr/>
            <p:nvPr/>
          </p:nvSpPr>
          <p:spPr>
            <a:xfrm>
              <a:off x="1631534" y="594694"/>
              <a:ext cx="355389" cy="317252"/>
            </a:xfrm>
            <a:custGeom>
              <a:avLst/>
              <a:gdLst/>
              <a:ahLst/>
              <a:cxnLst/>
              <a:rect l="l" t="t" r="r" b="b"/>
              <a:pathLst>
                <a:path w="355389" h="317252" extrusionOk="0">
                  <a:moveTo>
                    <a:pt x="146304" y="186783"/>
                  </a:moveTo>
                  <a:cubicBezTo>
                    <a:pt x="100807" y="186783"/>
                    <a:pt x="104933" y="142178"/>
                    <a:pt x="120991" y="108055"/>
                  </a:cubicBezTo>
                  <a:cubicBezTo>
                    <a:pt x="136730" y="72223"/>
                    <a:pt x="170223" y="47375"/>
                    <a:pt x="209085" y="42709"/>
                  </a:cubicBezTo>
                  <a:cubicBezTo>
                    <a:pt x="226771" y="40429"/>
                    <a:pt x="244591" y="45736"/>
                    <a:pt x="258151" y="57317"/>
                  </a:cubicBezTo>
                  <a:cubicBezTo>
                    <a:pt x="227262" y="177304"/>
                    <a:pt x="164815" y="186783"/>
                    <a:pt x="146639" y="186783"/>
                  </a:cubicBezTo>
                  <a:moveTo>
                    <a:pt x="318367" y="11151"/>
                  </a:moveTo>
                  <a:cubicBezTo>
                    <a:pt x="278334" y="11151"/>
                    <a:pt x="276550" y="0"/>
                    <a:pt x="211539" y="0"/>
                  </a:cubicBezTo>
                  <a:cubicBezTo>
                    <a:pt x="117980" y="0"/>
                    <a:pt x="41148" y="68803"/>
                    <a:pt x="30220" y="144966"/>
                  </a:cubicBezTo>
                  <a:cubicBezTo>
                    <a:pt x="26266" y="166538"/>
                    <a:pt x="32339" y="188738"/>
                    <a:pt x="46724" y="205294"/>
                  </a:cubicBezTo>
                  <a:cubicBezTo>
                    <a:pt x="60997" y="220906"/>
                    <a:pt x="82631" y="227596"/>
                    <a:pt x="108167" y="228154"/>
                  </a:cubicBezTo>
                  <a:cubicBezTo>
                    <a:pt x="145497" y="230700"/>
                    <a:pt x="182646" y="221032"/>
                    <a:pt x="213992" y="200610"/>
                  </a:cubicBezTo>
                  <a:cubicBezTo>
                    <a:pt x="194589" y="258262"/>
                    <a:pt x="128239" y="270306"/>
                    <a:pt x="83634" y="269971"/>
                  </a:cubicBezTo>
                  <a:cubicBezTo>
                    <a:pt x="61716" y="271240"/>
                    <a:pt x="39781" y="267819"/>
                    <a:pt x="19292" y="259935"/>
                  </a:cubicBezTo>
                  <a:lnTo>
                    <a:pt x="0" y="308554"/>
                  </a:lnTo>
                  <a:cubicBezTo>
                    <a:pt x="23590" y="314256"/>
                    <a:pt x="47767" y="317174"/>
                    <a:pt x="72037" y="317252"/>
                  </a:cubicBezTo>
                  <a:cubicBezTo>
                    <a:pt x="181207" y="317252"/>
                    <a:pt x="251460" y="278111"/>
                    <a:pt x="280788" y="201279"/>
                  </a:cubicBezTo>
                  <a:lnTo>
                    <a:pt x="355389" y="4795"/>
                  </a:lnTo>
                  <a:cubicBezTo>
                    <a:pt x="343179" y="8102"/>
                    <a:pt x="330656" y="10121"/>
                    <a:pt x="318033" y="10817"/>
                  </a:cubicBezTo>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7" name="Google Shape;508;p66">
              <a:extLst>
                <a:ext uri="{FF2B5EF4-FFF2-40B4-BE49-F238E27FC236}">
                  <a16:creationId xmlns:a16="http://schemas.microsoft.com/office/drawing/2014/main" id="{DF476F3D-70D1-B465-0BC0-10B2C5D4FFE9}"/>
                </a:ext>
              </a:extLst>
            </p:cNvPr>
            <p:cNvSpPr/>
            <p:nvPr/>
          </p:nvSpPr>
          <p:spPr>
            <a:xfrm>
              <a:off x="927929" y="511392"/>
              <a:ext cx="347769" cy="310452"/>
            </a:xfrm>
            <a:custGeom>
              <a:avLst/>
              <a:gdLst/>
              <a:ahLst/>
              <a:cxnLst/>
              <a:rect l="l" t="t" r="r" b="b"/>
              <a:pathLst>
                <a:path w="347769" h="310452" extrusionOk="0">
                  <a:moveTo>
                    <a:pt x="255883" y="245106"/>
                  </a:moveTo>
                  <a:cubicBezTo>
                    <a:pt x="231919" y="255435"/>
                    <a:pt x="206244" y="261220"/>
                    <a:pt x="180166" y="262168"/>
                  </a:cubicBezTo>
                  <a:cubicBezTo>
                    <a:pt x="106680" y="262168"/>
                    <a:pt x="84266" y="217563"/>
                    <a:pt x="92072" y="174185"/>
                  </a:cubicBezTo>
                  <a:cubicBezTo>
                    <a:pt x="104895" y="102594"/>
                    <a:pt x="173922" y="48287"/>
                    <a:pt x="255771" y="48287"/>
                  </a:cubicBezTo>
                  <a:cubicBezTo>
                    <a:pt x="279093" y="48126"/>
                    <a:pt x="302215" y="52598"/>
                    <a:pt x="323794" y="61446"/>
                  </a:cubicBezTo>
                  <a:lnTo>
                    <a:pt x="347769" y="14834"/>
                  </a:lnTo>
                  <a:cubicBezTo>
                    <a:pt x="323881" y="4915"/>
                    <a:pt x="298252" y="-128"/>
                    <a:pt x="272387" y="2"/>
                  </a:cubicBezTo>
                  <a:cubicBezTo>
                    <a:pt x="141583" y="2"/>
                    <a:pt x="19366" y="74604"/>
                    <a:pt x="1970" y="173850"/>
                  </a:cubicBezTo>
                  <a:cubicBezTo>
                    <a:pt x="-13307" y="261610"/>
                    <a:pt x="62409" y="310452"/>
                    <a:pt x="155410" y="310452"/>
                  </a:cubicBezTo>
                  <a:cubicBezTo>
                    <a:pt x="180878" y="310091"/>
                    <a:pt x="206230" y="306950"/>
                    <a:pt x="231016" y="301085"/>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8" name="Google Shape;509;p66">
              <a:extLst>
                <a:ext uri="{FF2B5EF4-FFF2-40B4-BE49-F238E27FC236}">
                  <a16:creationId xmlns:a16="http://schemas.microsoft.com/office/drawing/2014/main" id="{F597E4F6-8578-778C-DAFA-690CDE6AB2C2}"/>
                </a:ext>
              </a:extLst>
            </p:cNvPr>
            <p:cNvSpPr/>
            <p:nvPr/>
          </p:nvSpPr>
          <p:spPr>
            <a:xfrm>
              <a:off x="2290572" y="549197"/>
              <a:ext cx="197821" cy="269190"/>
            </a:xfrm>
            <a:custGeom>
              <a:avLst/>
              <a:gdLst/>
              <a:ahLst/>
              <a:cxnLst/>
              <a:rect l="l" t="t" r="r" b="b"/>
              <a:pathLst>
                <a:path w="197821" h="269190" extrusionOk="0">
                  <a:moveTo>
                    <a:pt x="143292" y="43936"/>
                  </a:moveTo>
                  <a:lnTo>
                    <a:pt x="159684" y="0"/>
                  </a:lnTo>
                  <a:lnTo>
                    <a:pt x="76831" y="14162"/>
                  </a:lnTo>
                  <a:lnTo>
                    <a:pt x="65680" y="43936"/>
                  </a:lnTo>
                  <a:lnTo>
                    <a:pt x="29104" y="43936"/>
                  </a:lnTo>
                  <a:lnTo>
                    <a:pt x="15945" y="80289"/>
                  </a:lnTo>
                  <a:lnTo>
                    <a:pt x="52187" y="80289"/>
                  </a:lnTo>
                  <a:lnTo>
                    <a:pt x="8585" y="188010"/>
                  </a:lnTo>
                  <a:cubicBezTo>
                    <a:pt x="-2566" y="215330"/>
                    <a:pt x="-2566" y="235402"/>
                    <a:pt x="6913" y="249118"/>
                  </a:cubicBezTo>
                  <a:cubicBezTo>
                    <a:pt x="16391" y="262834"/>
                    <a:pt x="36017" y="269190"/>
                    <a:pt x="66126" y="269190"/>
                  </a:cubicBezTo>
                  <a:cubicBezTo>
                    <a:pt x="85551" y="268713"/>
                    <a:pt x="104865" y="265981"/>
                    <a:pt x="123666" y="261050"/>
                  </a:cubicBezTo>
                  <a:lnTo>
                    <a:pt x="141173" y="218564"/>
                  </a:lnTo>
                  <a:lnTo>
                    <a:pt x="141173" y="218564"/>
                  </a:lnTo>
                  <a:cubicBezTo>
                    <a:pt x="128673" y="223532"/>
                    <a:pt x="115459" y="226468"/>
                    <a:pt x="102033" y="227262"/>
                  </a:cubicBezTo>
                  <a:cubicBezTo>
                    <a:pt x="95297" y="228586"/>
                    <a:pt x="88361" y="226204"/>
                    <a:pt x="83856" y="221017"/>
                  </a:cubicBezTo>
                  <a:cubicBezTo>
                    <a:pt x="78838" y="214549"/>
                    <a:pt x="80176" y="201614"/>
                    <a:pt x="87201" y="183884"/>
                  </a:cubicBezTo>
                  <a:cubicBezTo>
                    <a:pt x="87201" y="183884"/>
                    <a:pt x="123220" y="95566"/>
                    <a:pt x="129353" y="80289"/>
                  </a:cubicBezTo>
                  <a:lnTo>
                    <a:pt x="183882" y="80289"/>
                  </a:lnTo>
                  <a:lnTo>
                    <a:pt x="197821" y="43936"/>
                  </a:ln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9" name="Google Shape;510;p66">
              <a:extLst>
                <a:ext uri="{FF2B5EF4-FFF2-40B4-BE49-F238E27FC236}">
                  <a16:creationId xmlns:a16="http://schemas.microsoft.com/office/drawing/2014/main" id="{2816F51D-9DD0-A84D-8BE2-5A9B65CCBA16}"/>
                </a:ext>
              </a:extLst>
            </p:cNvPr>
            <p:cNvSpPr/>
            <p:nvPr/>
          </p:nvSpPr>
          <p:spPr>
            <a:xfrm>
              <a:off x="2458450" y="591014"/>
              <a:ext cx="275171" cy="239528"/>
            </a:xfrm>
            <a:custGeom>
              <a:avLst/>
              <a:gdLst/>
              <a:ahLst/>
              <a:cxnLst/>
              <a:rect l="l" t="t" r="r" b="b"/>
              <a:pathLst>
                <a:path w="275171" h="239528" extrusionOk="0">
                  <a:moveTo>
                    <a:pt x="169334" y="39698"/>
                  </a:moveTo>
                  <a:cubicBezTo>
                    <a:pt x="180396" y="38545"/>
                    <a:pt x="191346" y="42679"/>
                    <a:pt x="198885" y="50850"/>
                  </a:cubicBezTo>
                  <a:cubicBezTo>
                    <a:pt x="205352" y="59324"/>
                    <a:pt x="205575" y="73152"/>
                    <a:pt x="199777" y="90548"/>
                  </a:cubicBezTo>
                  <a:lnTo>
                    <a:pt x="98300" y="90548"/>
                  </a:lnTo>
                  <a:cubicBezTo>
                    <a:pt x="107991" y="59714"/>
                    <a:pt x="137029" y="39108"/>
                    <a:pt x="169334" y="40144"/>
                  </a:cubicBezTo>
                  <a:moveTo>
                    <a:pt x="228770" y="178420"/>
                  </a:moveTo>
                  <a:lnTo>
                    <a:pt x="228770" y="178420"/>
                  </a:lnTo>
                  <a:cubicBezTo>
                    <a:pt x="201884" y="189164"/>
                    <a:pt x="173192" y="194688"/>
                    <a:pt x="144243" y="194700"/>
                  </a:cubicBezTo>
                  <a:cubicBezTo>
                    <a:pt x="125141" y="195900"/>
                    <a:pt x="106530" y="188302"/>
                    <a:pt x="93728" y="174071"/>
                  </a:cubicBezTo>
                  <a:cubicBezTo>
                    <a:pt x="84005" y="160880"/>
                    <a:pt x="81306" y="143786"/>
                    <a:pt x="86480" y="128239"/>
                  </a:cubicBezTo>
                  <a:lnTo>
                    <a:pt x="264900" y="128239"/>
                  </a:lnTo>
                  <a:lnTo>
                    <a:pt x="265792" y="125897"/>
                  </a:lnTo>
                  <a:cubicBezTo>
                    <a:pt x="279842" y="86980"/>
                    <a:pt x="278058" y="53303"/>
                    <a:pt x="260774" y="30889"/>
                  </a:cubicBezTo>
                  <a:cubicBezTo>
                    <a:pt x="245720" y="11151"/>
                    <a:pt x="217842" y="0"/>
                    <a:pt x="179928" y="0"/>
                  </a:cubicBezTo>
                  <a:cubicBezTo>
                    <a:pt x="95290" y="0"/>
                    <a:pt x="23810" y="47170"/>
                    <a:pt x="4630" y="114635"/>
                  </a:cubicBezTo>
                  <a:cubicBezTo>
                    <a:pt x="-4737" y="148757"/>
                    <a:pt x="170" y="178643"/>
                    <a:pt x="18792" y="201056"/>
                  </a:cubicBezTo>
                  <a:cubicBezTo>
                    <a:pt x="39311" y="225812"/>
                    <a:pt x="75329" y="239528"/>
                    <a:pt x="120157" y="239528"/>
                  </a:cubicBezTo>
                  <a:cubicBezTo>
                    <a:pt x="149061" y="239130"/>
                    <a:pt x="177775" y="234701"/>
                    <a:pt x="205464" y="226370"/>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10" name="Google Shape;511;p66">
              <a:extLst>
                <a:ext uri="{FF2B5EF4-FFF2-40B4-BE49-F238E27FC236}">
                  <a16:creationId xmlns:a16="http://schemas.microsoft.com/office/drawing/2014/main" id="{183C9C6C-C5D7-6C1B-7760-485B25FC8934}"/>
                </a:ext>
              </a:extLst>
            </p:cNvPr>
            <p:cNvSpPr/>
            <p:nvPr/>
          </p:nvSpPr>
          <p:spPr>
            <a:xfrm>
              <a:off x="2458450" y="591014"/>
              <a:ext cx="275171" cy="239528"/>
            </a:xfrm>
            <a:custGeom>
              <a:avLst/>
              <a:gdLst/>
              <a:ahLst/>
              <a:cxnLst/>
              <a:rect l="l" t="t" r="r" b="b"/>
              <a:pathLst>
                <a:path w="275171" h="239528" extrusionOk="0">
                  <a:moveTo>
                    <a:pt x="169334" y="39698"/>
                  </a:moveTo>
                  <a:cubicBezTo>
                    <a:pt x="180396" y="38545"/>
                    <a:pt x="191346" y="42679"/>
                    <a:pt x="198885" y="50850"/>
                  </a:cubicBezTo>
                  <a:cubicBezTo>
                    <a:pt x="205352" y="59324"/>
                    <a:pt x="205575" y="73152"/>
                    <a:pt x="199777" y="90548"/>
                  </a:cubicBezTo>
                  <a:lnTo>
                    <a:pt x="98300" y="90548"/>
                  </a:lnTo>
                  <a:cubicBezTo>
                    <a:pt x="107991" y="59714"/>
                    <a:pt x="137029" y="39108"/>
                    <a:pt x="169334" y="40144"/>
                  </a:cubicBezTo>
                  <a:moveTo>
                    <a:pt x="228770" y="178420"/>
                  </a:moveTo>
                  <a:lnTo>
                    <a:pt x="228770" y="178420"/>
                  </a:lnTo>
                  <a:cubicBezTo>
                    <a:pt x="201884" y="189164"/>
                    <a:pt x="173192" y="194688"/>
                    <a:pt x="144243" y="194700"/>
                  </a:cubicBezTo>
                  <a:cubicBezTo>
                    <a:pt x="125141" y="195900"/>
                    <a:pt x="106530" y="188302"/>
                    <a:pt x="93728" y="174071"/>
                  </a:cubicBezTo>
                  <a:cubicBezTo>
                    <a:pt x="84005" y="160880"/>
                    <a:pt x="81306" y="143786"/>
                    <a:pt x="86480" y="128239"/>
                  </a:cubicBezTo>
                  <a:lnTo>
                    <a:pt x="264900" y="128239"/>
                  </a:lnTo>
                  <a:lnTo>
                    <a:pt x="265792" y="125897"/>
                  </a:lnTo>
                  <a:cubicBezTo>
                    <a:pt x="279842" y="86980"/>
                    <a:pt x="278058" y="53303"/>
                    <a:pt x="260774" y="30889"/>
                  </a:cubicBezTo>
                  <a:cubicBezTo>
                    <a:pt x="245720" y="11151"/>
                    <a:pt x="217842" y="0"/>
                    <a:pt x="179928" y="0"/>
                  </a:cubicBezTo>
                  <a:cubicBezTo>
                    <a:pt x="95290" y="0"/>
                    <a:pt x="23810" y="47170"/>
                    <a:pt x="4630" y="114635"/>
                  </a:cubicBezTo>
                  <a:cubicBezTo>
                    <a:pt x="-4737" y="148757"/>
                    <a:pt x="170" y="178643"/>
                    <a:pt x="18792" y="201056"/>
                  </a:cubicBezTo>
                  <a:cubicBezTo>
                    <a:pt x="39311" y="225812"/>
                    <a:pt x="75329" y="239528"/>
                    <a:pt x="120157" y="239528"/>
                  </a:cubicBezTo>
                  <a:cubicBezTo>
                    <a:pt x="149061" y="239130"/>
                    <a:pt x="177775" y="234701"/>
                    <a:pt x="205464" y="226370"/>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11" name="Google Shape;512;p66">
              <a:extLst>
                <a:ext uri="{FF2B5EF4-FFF2-40B4-BE49-F238E27FC236}">
                  <a16:creationId xmlns:a16="http://schemas.microsoft.com/office/drawing/2014/main" id="{DD469FE0-A481-8800-26E4-4B0C117A0769}"/>
                </a:ext>
              </a:extLst>
            </p:cNvPr>
            <p:cNvSpPr/>
            <p:nvPr/>
          </p:nvSpPr>
          <p:spPr>
            <a:xfrm>
              <a:off x="2733497" y="549404"/>
              <a:ext cx="64455" cy="64447"/>
            </a:xfrm>
            <a:custGeom>
              <a:avLst/>
              <a:gdLst/>
              <a:ahLst/>
              <a:cxnLst/>
              <a:rect l="l" t="t" r="r" b="b"/>
              <a:pathLst>
                <a:path w="64455" h="64447" extrusionOk="0">
                  <a:moveTo>
                    <a:pt x="28993" y="30459"/>
                  </a:moveTo>
                  <a:lnTo>
                    <a:pt x="31670" y="30459"/>
                  </a:lnTo>
                  <a:cubicBezTo>
                    <a:pt x="34903" y="30459"/>
                    <a:pt x="37134" y="29009"/>
                    <a:pt x="37134" y="27002"/>
                  </a:cubicBezTo>
                  <a:cubicBezTo>
                    <a:pt x="37134" y="24995"/>
                    <a:pt x="35015" y="23211"/>
                    <a:pt x="32004" y="23211"/>
                  </a:cubicBezTo>
                  <a:lnTo>
                    <a:pt x="28993" y="23211"/>
                  </a:lnTo>
                  <a:close/>
                  <a:moveTo>
                    <a:pt x="28993" y="47520"/>
                  </a:moveTo>
                  <a:lnTo>
                    <a:pt x="19738" y="47520"/>
                  </a:lnTo>
                  <a:lnTo>
                    <a:pt x="19738" y="17524"/>
                  </a:lnTo>
                  <a:cubicBezTo>
                    <a:pt x="24053" y="16798"/>
                    <a:pt x="28413" y="16425"/>
                    <a:pt x="32785" y="16408"/>
                  </a:cubicBezTo>
                  <a:cubicBezTo>
                    <a:pt x="36955" y="15931"/>
                    <a:pt x="41170" y="16791"/>
                    <a:pt x="44828" y="18862"/>
                  </a:cubicBezTo>
                  <a:cubicBezTo>
                    <a:pt x="46913" y="20345"/>
                    <a:pt x="48129" y="22770"/>
                    <a:pt x="48062" y="25329"/>
                  </a:cubicBezTo>
                  <a:cubicBezTo>
                    <a:pt x="48062" y="28340"/>
                    <a:pt x="45162" y="31016"/>
                    <a:pt x="41148" y="32132"/>
                  </a:cubicBezTo>
                  <a:lnTo>
                    <a:pt x="41148" y="32132"/>
                  </a:lnTo>
                  <a:cubicBezTo>
                    <a:pt x="44538" y="33260"/>
                    <a:pt x="46936" y="36275"/>
                    <a:pt x="47281" y="39826"/>
                  </a:cubicBezTo>
                  <a:cubicBezTo>
                    <a:pt x="47649" y="42279"/>
                    <a:pt x="48329" y="44677"/>
                    <a:pt x="49288" y="46963"/>
                  </a:cubicBezTo>
                  <a:lnTo>
                    <a:pt x="39029" y="46963"/>
                  </a:lnTo>
                  <a:cubicBezTo>
                    <a:pt x="37892" y="45019"/>
                    <a:pt x="37212" y="42848"/>
                    <a:pt x="37022" y="40607"/>
                  </a:cubicBezTo>
                  <a:cubicBezTo>
                    <a:pt x="37022" y="37596"/>
                    <a:pt x="35015" y="36035"/>
                    <a:pt x="32004" y="36035"/>
                  </a:cubicBezTo>
                  <a:lnTo>
                    <a:pt x="28993" y="36035"/>
                  </a:lnTo>
                  <a:close/>
                  <a:moveTo>
                    <a:pt x="32673" y="8045"/>
                  </a:moveTo>
                  <a:cubicBezTo>
                    <a:pt x="19314" y="7799"/>
                    <a:pt x="8274" y="18431"/>
                    <a:pt x="8029" y="31794"/>
                  </a:cubicBezTo>
                  <a:cubicBezTo>
                    <a:pt x="7784" y="45155"/>
                    <a:pt x="18422" y="56187"/>
                    <a:pt x="31781" y="56433"/>
                  </a:cubicBezTo>
                  <a:cubicBezTo>
                    <a:pt x="45140" y="56679"/>
                    <a:pt x="56180" y="46047"/>
                    <a:pt x="56425" y="32685"/>
                  </a:cubicBezTo>
                  <a:cubicBezTo>
                    <a:pt x="56425" y="32501"/>
                    <a:pt x="56425" y="32316"/>
                    <a:pt x="56425" y="32132"/>
                  </a:cubicBezTo>
                  <a:cubicBezTo>
                    <a:pt x="56804" y="19265"/>
                    <a:pt x="46679" y="8530"/>
                    <a:pt x="33811" y="8153"/>
                  </a:cubicBezTo>
                  <a:cubicBezTo>
                    <a:pt x="33320" y="8139"/>
                    <a:pt x="32829" y="8140"/>
                    <a:pt x="32339" y="8156"/>
                  </a:cubicBezTo>
                  <a:close/>
                  <a:moveTo>
                    <a:pt x="33454" y="16"/>
                  </a:moveTo>
                  <a:cubicBezTo>
                    <a:pt x="51240" y="694"/>
                    <a:pt x="65112" y="15661"/>
                    <a:pt x="64432" y="33446"/>
                  </a:cubicBezTo>
                  <a:cubicBezTo>
                    <a:pt x="63752" y="51233"/>
                    <a:pt x="48787" y="65101"/>
                    <a:pt x="31000" y="64423"/>
                  </a:cubicBezTo>
                  <a:cubicBezTo>
                    <a:pt x="13660" y="63763"/>
                    <a:pt x="-44" y="49487"/>
                    <a:pt x="0" y="32132"/>
                  </a:cubicBezTo>
                  <a:cubicBezTo>
                    <a:pt x="178" y="14210"/>
                    <a:pt x="14842" y="-175"/>
                    <a:pt x="32762" y="2"/>
                  </a:cubicBezTo>
                  <a:cubicBezTo>
                    <a:pt x="32997" y="4"/>
                    <a:pt x="33219" y="9"/>
                    <a:pt x="33454" y="16"/>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12" name="Google Shape;513;p66">
              <a:extLst>
                <a:ext uri="{FF2B5EF4-FFF2-40B4-BE49-F238E27FC236}">
                  <a16:creationId xmlns:a16="http://schemas.microsoft.com/office/drawing/2014/main" id="{D007075C-983B-3D8F-0A30-EC077270B361}"/>
                </a:ext>
              </a:extLst>
            </p:cNvPr>
            <p:cNvSpPr/>
            <p:nvPr/>
          </p:nvSpPr>
          <p:spPr>
            <a:xfrm>
              <a:off x="1502849" y="517639"/>
              <a:ext cx="194923" cy="302309"/>
            </a:xfrm>
            <a:custGeom>
              <a:avLst/>
              <a:gdLst/>
              <a:ahLst/>
              <a:cxnLst/>
              <a:rect l="l" t="t" r="r" b="b"/>
              <a:pathLst>
                <a:path w="194923" h="302309" extrusionOk="0">
                  <a:moveTo>
                    <a:pt x="117088" y="0"/>
                  </a:moveTo>
                  <a:lnTo>
                    <a:pt x="0" y="302310"/>
                  </a:lnTo>
                  <a:lnTo>
                    <a:pt x="77724" y="302310"/>
                  </a:lnTo>
                  <a:lnTo>
                    <a:pt x="194923" y="0"/>
                  </a:lnTo>
                  <a:lnTo>
                    <a:pt x="117088" y="0"/>
                  </a:ln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13" name="Google Shape;514;p66">
              <a:extLst>
                <a:ext uri="{FF2B5EF4-FFF2-40B4-BE49-F238E27FC236}">
                  <a16:creationId xmlns:a16="http://schemas.microsoft.com/office/drawing/2014/main" id="{1CE92A37-3AF1-B0BE-7C0A-57921254CE2E}"/>
                </a:ext>
              </a:extLst>
            </p:cNvPr>
            <p:cNvSpPr/>
            <p:nvPr/>
          </p:nvSpPr>
          <p:spPr>
            <a:xfrm>
              <a:off x="1335246" y="922874"/>
              <a:ext cx="1008404" cy="325243"/>
            </a:xfrm>
            <a:custGeom>
              <a:avLst/>
              <a:gdLst/>
              <a:ahLst/>
              <a:cxnLst/>
              <a:rect l="l" t="t" r="r" b="b"/>
              <a:pathLst>
                <a:path w="1008404" h="325243" extrusionOk="0">
                  <a:moveTo>
                    <a:pt x="986660" y="446"/>
                  </a:moveTo>
                  <a:lnTo>
                    <a:pt x="986660" y="446"/>
                  </a:lnTo>
                  <a:cubicBezTo>
                    <a:pt x="925272" y="70918"/>
                    <a:pt x="850537" y="128528"/>
                    <a:pt x="766758" y="169945"/>
                  </a:cubicBezTo>
                  <a:cubicBezTo>
                    <a:pt x="601084" y="251092"/>
                    <a:pt x="407208" y="251092"/>
                    <a:pt x="241535" y="169945"/>
                  </a:cubicBezTo>
                  <a:cubicBezTo>
                    <a:pt x="157921" y="128379"/>
                    <a:pt x="83400" y="70612"/>
                    <a:pt x="22302" y="0"/>
                  </a:cubicBezTo>
                  <a:lnTo>
                    <a:pt x="0" y="57540"/>
                  </a:lnTo>
                  <a:cubicBezTo>
                    <a:pt x="187953" y="335774"/>
                    <a:pt x="565869" y="408960"/>
                    <a:pt x="844114" y="221006"/>
                  </a:cubicBezTo>
                  <a:cubicBezTo>
                    <a:pt x="908969" y="177198"/>
                    <a:pt x="964748" y="121276"/>
                    <a:pt x="1008405" y="56314"/>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83" name="Google Shape;583;p69"/>
          <p:cNvPicPr preferRelativeResize="0"/>
          <p:nvPr/>
        </p:nvPicPr>
        <p:blipFill rotWithShape="1">
          <a:blip r:embed="rId3">
            <a:alphaModFix/>
          </a:blip>
          <a:srcRect l="2464" r="4882"/>
          <a:stretch/>
        </p:blipFill>
        <p:spPr>
          <a:xfrm>
            <a:off x="2167731" y="2096642"/>
            <a:ext cx="13004797" cy="5560321"/>
          </a:xfrm>
          <a:prstGeom prst="rect">
            <a:avLst/>
          </a:prstGeom>
          <a:noFill/>
          <a:ln>
            <a:noFill/>
          </a:ln>
        </p:spPr>
      </p:pic>
      <p:sp>
        <p:nvSpPr>
          <p:cNvPr id="584" name="Google Shape;584;p69"/>
          <p:cNvSpPr txBox="1"/>
          <p:nvPr/>
        </p:nvSpPr>
        <p:spPr>
          <a:xfrm>
            <a:off x="4182060" y="293086"/>
            <a:ext cx="9710933" cy="1067942"/>
          </a:xfrm>
          <a:prstGeom prst="rect">
            <a:avLst/>
          </a:prstGeom>
          <a:noFill/>
          <a:ln>
            <a:noFill/>
          </a:ln>
        </p:spPr>
        <p:txBody>
          <a:bodyPr spcFirstLastPara="1" wrap="square" lIns="130027" tIns="130027" rIns="130027" bIns="130027" anchor="t" anchorCtr="0">
            <a:spAutoFit/>
          </a:bodyPr>
          <a:lstStyle/>
          <a:p>
            <a:pPr algn="ctr" defTabSz="1300460" fontAlgn="auto">
              <a:lnSpc>
                <a:spcPct val="115000"/>
              </a:lnSpc>
              <a:spcBef>
                <a:spcPts val="0"/>
              </a:spcBef>
              <a:spcAft>
                <a:spcPts val="0"/>
              </a:spcAft>
              <a:buClr>
                <a:srgbClr val="000000"/>
              </a:buClr>
            </a:pPr>
            <a:r>
              <a:rPr lang="en-US" sz="4551" kern="0">
                <a:solidFill>
                  <a:srgbClr val="FF0000"/>
                </a:solidFill>
                <a:latin typeface="Colgate Ready"/>
                <a:ea typeface="Colgate Ready"/>
                <a:cs typeface="Colgate Ready"/>
                <a:sym typeface="Colgate Ready"/>
              </a:rPr>
              <a:t>Whole Mouth Health</a:t>
            </a:r>
            <a:endParaRPr sz="4551" kern="0">
              <a:solidFill>
                <a:srgbClr val="2D2D2D"/>
              </a:solidFill>
              <a:latin typeface="Colgate Ready"/>
              <a:ea typeface="Colgate Ready"/>
              <a:cs typeface="Colgate Ready"/>
              <a:sym typeface="Colgate Ready"/>
            </a:endParaRPr>
          </a:p>
        </p:txBody>
      </p:sp>
      <p:sp>
        <p:nvSpPr>
          <p:cNvPr id="585" name="Google Shape;585;p69"/>
          <p:cNvSpPr txBox="1"/>
          <p:nvPr/>
        </p:nvSpPr>
        <p:spPr>
          <a:xfrm>
            <a:off x="2167731" y="2216959"/>
            <a:ext cx="14278847" cy="5559556"/>
          </a:xfrm>
          <a:prstGeom prst="rect">
            <a:avLst/>
          </a:prstGeom>
          <a:noFill/>
          <a:ln>
            <a:noFill/>
          </a:ln>
        </p:spPr>
        <p:txBody>
          <a:bodyPr spcFirstLastPara="1" wrap="square" lIns="130027" tIns="130027" rIns="130027" bIns="130027" anchor="t" anchorCtr="0">
            <a:spAutoFit/>
          </a:bodyPr>
          <a:lstStyle/>
          <a:p>
            <a:pPr defTabSz="1300460" fontAlgn="auto">
              <a:spcBef>
                <a:spcPts val="0"/>
              </a:spcBef>
              <a:spcAft>
                <a:spcPts val="0"/>
              </a:spcAft>
              <a:buClr>
                <a:srgbClr val="000000"/>
              </a:buClr>
            </a:pPr>
            <a:r>
              <a:rPr lang="en-US" sz="3129" kern="0" dirty="0">
                <a:solidFill>
                  <a:srgbClr val="000000"/>
                </a:solidFill>
                <a:latin typeface="Colgate Ready"/>
                <a:ea typeface="Colgate Ready"/>
                <a:cs typeface="Colgate Ready"/>
                <a:sym typeface="Colgate Ready"/>
              </a:rPr>
              <a:t>Reduces bacteria on teeth, tongue, cheeks and gums</a:t>
            </a:r>
            <a:endParaRPr sz="3129" kern="0" dirty="0">
              <a:solidFill>
                <a:srgbClr val="000000"/>
              </a:solidFill>
              <a:latin typeface="Colgate Ready"/>
              <a:ea typeface="Colgate Ready"/>
              <a:cs typeface="Colgate Ready"/>
              <a:sym typeface="Colgate Ready"/>
            </a:endParaRPr>
          </a:p>
          <a:p>
            <a:pPr defTabSz="1300460" fontAlgn="auto">
              <a:spcBef>
                <a:spcPts val="0"/>
              </a:spcBef>
              <a:spcAft>
                <a:spcPts val="0"/>
              </a:spcAft>
              <a:buClr>
                <a:srgbClr val="000000"/>
              </a:buClr>
            </a:pPr>
            <a:endParaRPr sz="3129" kern="0" dirty="0">
              <a:solidFill>
                <a:srgbClr val="000000"/>
              </a:solidFill>
              <a:latin typeface="Colgate Ready"/>
              <a:ea typeface="Colgate Ready"/>
              <a:cs typeface="Colgate Ready"/>
              <a:sym typeface="Colgate Ready"/>
            </a:endParaRPr>
          </a:p>
          <a:p>
            <a:pPr defTabSz="1300460" fontAlgn="auto">
              <a:spcBef>
                <a:spcPts val="0"/>
              </a:spcBef>
              <a:spcAft>
                <a:spcPts val="0"/>
              </a:spcAft>
              <a:buClr>
                <a:srgbClr val="000000"/>
              </a:buClr>
            </a:pPr>
            <a:r>
              <a:rPr lang="en-US" sz="3129" kern="0" dirty="0">
                <a:solidFill>
                  <a:srgbClr val="000000"/>
                </a:solidFill>
                <a:latin typeface="Colgate Ready"/>
                <a:ea typeface="Colgate Ready"/>
                <a:cs typeface="Colgate Ready"/>
                <a:sym typeface="Colgate Ready"/>
              </a:rPr>
              <a:t>Helps prevent cavities</a:t>
            </a:r>
            <a:endParaRPr sz="3129" kern="0" dirty="0">
              <a:solidFill>
                <a:srgbClr val="000000"/>
              </a:solidFill>
              <a:latin typeface="Colgate Ready"/>
              <a:ea typeface="Colgate Ready"/>
              <a:cs typeface="Colgate Ready"/>
              <a:sym typeface="Colgate Ready"/>
            </a:endParaRPr>
          </a:p>
          <a:p>
            <a:pPr defTabSz="1300460" fontAlgn="auto">
              <a:spcBef>
                <a:spcPts val="0"/>
              </a:spcBef>
              <a:spcAft>
                <a:spcPts val="0"/>
              </a:spcAft>
              <a:buClr>
                <a:srgbClr val="000000"/>
              </a:buClr>
            </a:pPr>
            <a:endParaRPr sz="3129" kern="0" dirty="0">
              <a:solidFill>
                <a:srgbClr val="000000"/>
              </a:solidFill>
              <a:latin typeface="Colgate Ready"/>
              <a:ea typeface="Colgate Ready"/>
              <a:cs typeface="Colgate Ready"/>
              <a:sym typeface="Colgate Ready"/>
            </a:endParaRPr>
          </a:p>
          <a:p>
            <a:pPr defTabSz="1300460" fontAlgn="auto">
              <a:spcBef>
                <a:spcPts val="0"/>
              </a:spcBef>
              <a:spcAft>
                <a:spcPts val="0"/>
              </a:spcAft>
              <a:buClr>
                <a:srgbClr val="000000"/>
              </a:buClr>
            </a:pPr>
            <a:r>
              <a:rPr lang="en-US" sz="3129" kern="0" dirty="0">
                <a:solidFill>
                  <a:srgbClr val="000000"/>
                </a:solidFill>
                <a:latin typeface="Colgate Ready"/>
                <a:ea typeface="Colgate Ready"/>
                <a:cs typeface="Colgate Ready"/>
                <a:sym typeface="Colgate Ready"/>
              </a:rPr>
              <a:t>Reduces sensitivity discomfort</a:t>
            </a:r>
            <a:endParaRPr sz="3129" kern="0" dirty="0">
              <a:solidFill>
                <a:srgbClr val="000000"/>
              </a:solidFill>
              <a:latin typeface="Colgate Ready"/>
              <a:ea typeface="Colgate Ready"/>
              <a:cs typeface="Colgate Ready"/>
              <a:sym typeface="Colgate Ready"/>
            </a:endParaRPr>
          </a:p>
          <a:p>
            <a:pPr defTabSz="1300460" fontAlgn="auto">
              <a:spcBef>
                <a:spcPts val="0"/>
              </a:spcBef>
              <a:spcAft>
                <a:spcPts val="0"/>
              </a:spcAft>
              <a:buClr>
                <a:srgbClr val="000000"/>
              </a:buClr>
            </a:pPr>
            <a:r>
              <a:rPr lang="en-US" sz="3129" kern="0" dirty="0">
                <a:solidFill>
                  <a:srgbClr val="000000"/>
                </a:solidFill>
                <a:latin typeface="Colgate Ready"/>
                <a:ea typeface="Colgate Ready"/>
                <a:cs typeface="Colgate Ready"/>
                <a:sym typeface="Colgate Ready"/>
              </a:rPr>
              <a:t> </a:t>
            </a:r>
            <a:endParaRPr sz="3129" kern="0" dirty="0">
              <a:solidFill>
                <a:srgbClr val="000000"/>
              </a:solidFill>
              <a:latin typeface="Colgate Ready"/>
              <a:ea typeface="Colgate Ready"/>
              <a:cs typeface="Colgate Ready"/>
              <a:sym typeface="Colgate Ready"/>
            </a:endParaRPr>
          </a:p>
          <a:p>
            <a:pPr defTabSz="1300460" fontAlgn="auto">
              <a:spcBef>
                <a:spcPts val="0"/>
              </a:spcBef>
              <a:spcAft>
                <a:spcPts val="0"/>
              </a:spcAft>
              <a:buClr>
                <a:srgbClr val="000000"/>
              </a:buClr>
            </a:pPr>
            <a:r>
              <a:rPr lang="en-US" sz="3129" kern="0" dirty="0">
                <a:solidFill>
                  <a:srgbClr val="000000"/>
                </a:solidFill>
                <a:latin typeface="Colgate Ready"/>
                <a:ea typeface="Colgate Ready"/>
                <a:cs typeface="Colgate Ready"/>
                <a:sym typeface="Colgate Ready"/>
              </a:rPr>
              <a:t>Reduces tartar formation</a:t>
            </a:r>
            <a:endParaRPr sz="3129" kern="0" dirty="0">
              <a:solidFill>
                <a:srgbClr val="000000"/>
              </a:solidFill>
              <a:latin typeface="Colgate Ready"/>
              <a:ea typeface="Colgate Ready"/>
              <a:cs typeface="Colgate Ready"/>
              <a:sym typeface="Colgate Ready"/>
            </a:endParaRPr>
          </a:p>
          <a:p>
            <a:pPr defTabSz="1300460" fontAlgn="auto">
              <a:spcBef>
                <a:spcPts val="0"/>
              </a:spcBef>
              <a:spcAft>
                <a:spcPts val="0"/>
              </a:spcAft>
              <a:buClr>
                <a:srgbClr val="000000"/>
              </a:buClr>
            </a:pPr>
            <a:endParaRPr sz="3129" kern="0" dirty="0">
              <a:solidFill>
                <a:srgbClr val="000000"/>
              </a:solidFill>
              <a:latin typeface="Colgate Ready"/>
              <a:ea typeface="Colgate Ready"/>
              <a:cs typeface="Colgate Ready"/>
              <a:sym typeface="Colgate Ready"/>
            </a:endParaRPr>
          </a:p>
          <a:p>
            <a:pPr defTabSz="1300460" fontAlgn="auto">
              <a:spcBef>
                <a:spcPts val="0"/>
              </a:spcBef>
              <a:spcAft>
                <a:spcPts val="0"/>
              </a:spcAft>
              <a:buClr>
                <a:srgbClr val="000000"/>
              </a:buClr>
            </a:pPr>
            <a:r>
              <a:rPr lang="en-US" sz="3129" kern="0" dirty="0">
                <a:solidFill>
                  <a:srgbClr val="000000"/>
                </a:solidFill>
                <a:latin typeface="Colgate Ready"/>
                <a:ea typeface="Colgate Ready"/>
                <a:cs typeface="Colgate Ready"/>
                <a:sym typeface="Colgate Ready"/>
              </a:rPr>
              <a:t>Enamel strengthening</a:t>
            </a:r>
            <a:endParaRPr sz="3129" kern="0" dirty="0">
              <a:solidFill>
                <a:srgbClr val="000000"/>
              </a:solidFill>
              <a:latin typeface="Colgate Ready"/>
              <a:ea typeface="Colgate Ready"/>
              <a:cs typeface="Colgate Ready"/>
              <a:sym typeface="Colgate Ready"/>
            </a:endParaRPr>
          </a:p>
          <a:p>
            <a:pPr defTabSz="1300460" fontAlgn="auto">
              <a:spcBef>
                <a:spcPts val="0"/>
              </a:spcBef>
              <a:spcAft>
                <a:spcPts val="0"/>
              </a:spcAft>
              <a:buClr>
                <a:srgbClr val="000000"/>
              </a:buClr>
            </a:pPr>
            <a:endParaRPr sz="3129" kern="0" dirty="0">
              <a:solidFill>
                <a:srgbClr val="000000"/>
              </a:solidFill>
              <a:latin typeface="Colgate Ready"/>
              <a:ea typeface="Colgate Ready"/>
              <a:cs typeface="Colgate Ready"/>
              <a:sym typeface="Colgate Ready"/>
            </a:endParaRPr>
          </a:p>
          <a:p>
            <a:pPr defTabSz="1300460" fontAlgn="auto">
              <a:spcBef>
                <a:spcPts val="0"/>
              </a:spcBef>
              <a:spcAft>
                <a:spcPts val="0"/>
              </a:spcAft>
              <a:buClr>
                <a:srgbClr val="000000"/>
              </a:buClr>
            </a:pPr>
            <a:r>
              <a:rPr lang="en-US" sz="3129" kern="0" dirty="0">
                <a:solidFill>
                  <a:srgbClr val="000000"/>
                </a:solidFill>
                <a:latin typeface="Colgate Ready"/>
                <a:ea typeface="Colgate Ready"/>
                <a:cs typeface="Colgate Ready"/>
                <a:sym typeface="Colgate Ready"/>
              </a:rPr>
              <a:t>Helps prevent gum problems caused by bacteria</a:t>
            </a:r>
            <a:endParaRPr sz="3129" kern="0" dirty="0">
              <a:solidFill>
                <a:srgbClr val="000000"/>
              </a:solidFill>
              <a:latin typeface="Colgate Ready"/>
              <a:ea typeface="Colgate Ready"/>
              <a:cs typeface="Colgate Ready"/>
              <a:sym typeface="Colgate Ready"/>
            </a:endParaRPr>
          </a:p>
        </p:txBody>
      </p:sp>
      <p:pic>
        <p:nvPicPr>
          <p:cNvPr id="586" name="Google Shape;586;p69"/>
          <p:cNvPicPr preferRelativeResize="0"/>
          <p:nvPr/>
        </p:nvPicPr>
        <p:blipFill>
          <a:blip r:embed="rId4">
            <a:alphaModFix/>
          </a:blip>
          <a:stretch>
            <a:fillRect/>
          </a:stretch>
        </p:blipFill>
        <p:spPr>
          <a:xfrm>
            <a:off x="6701064" y="6046115"/>
            <a:ext cx="957998" cy="962987"/>
          </a:xfrm>
          <a:prstGeom prst="rect">
            <a:avLst/>
          </a:prstGeom>
          <a:noFill/>
          <a:ln>
            <a:noFill/>
          </a:ln>
        </p:spPr>
      </p:pic>
      <p:grpSp>
        <p:nvGrpSpPr>
          <p:cNvPr id="2" name="Google Shape;503;p66">
            <a:extLst>
              <a:ext uri="{FF2B5EF4-FFF2-40B4-BE49-F238E27FC236}">
                <a16:creationId xmlns:a16="http://schemas.microsoft.com/office/drawing/2014/main" id="{7D74B08A-0D9C-A06C-3B58-F43C3616D1F8}"/>
              </a:ext>
            </a:extLst>
          </p:cNvPr>
          <p:cNvGrpSpPr/>
          <p:nvPr/>
        </p:nvGrpSpPr>
        <p:grpSpPr>
          <a:xfrm>
            <a:off x="238157" y="237893"/>
            <a:ext cx="1570116" cy="1198733"/>
            <a:chOff x="668738" y="-2007"/>
            <a:chExt cx="2326144" cy="1821217"/>
          </a:xfrm>
        </p:grpSpPr>
        <p:sp>
          <p:nvSpPr>
            <p:cNvPr id="3" name="Google Shape;504;p66">
              <a:extLst>
                <a:ext uri="{FF2B5EF4-FFF2-40B4-BE49-F238E27FC236}">
                  <a16:creationId xmlns:a16="http://schemas.microsoft.com/office/drawing/2014/main" id="{53E5D1DD-4784-8827-99CF-943FF67EDF4B}"/>
                </a:ext>
              </a:extLst>
            </p:cNvPr>
            <p:cNvSpPr/>
            <p:nvPr/>
          </p:nvSpPr>
          <p:spPr>
            <a:xfrm>
              <a:off x="668738" y="-2007"/>
              <a:ext cx="2326144" cy="1821217"/>
            </a:xfrm>
            <a:custGeom>
              <a:avLst/>
              <a:gdLst/>
              <a:ahLst/>
              <a:cxnLst/>
              <a:rect l="l" t="t" r="r" b="b"/>
              <a:pathLst>
                <a:path w="2326144" h="1821217" extrusionOk="0">
                  <a:moveTo>
                    <a:pt x="2326145" y="810917"/>
                  </a:moveTo>
                  <a:cubicBezTo>
                    <a:pt x="2326145" y="2157984"/>
                    <a:pt x="0" y="2157984"/>
                    <a:pt x="0" y="810917"/>
                  </a:cubicBezTo>
                  <a:lnTo>
                    <a:pt x="0" y="0"/>
                  </a:lnTo>
                  <a:lnTo>
                    <a:pt x="2326145" y="0"/>
                  </a:lnTo>
                  <a:close/>
                </a:path>
              </a:pathLst>
            </a:custGeom>
            <a:solidFill>
              <a:srgbClr val="F50005"/>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4" name="Google Shape;505;p66">
              <a:extLst>
                <a:ext uri="{FF2B5EF4-FFF2-40B4-BE49-F238E27FC236}">
                  <a16:creationId xmlns:a16="http://schemas.microsoft.com/office/drawing/2014/main" id="{82D6F018-3118-48AC-E112-3F8B02456EB9}"/>
                </a:ext>
              </a:extLst>
            </p:cNvPr>
            <p:cNvSpPr/>
            <p:nvPr/>
          </p:nvSpPr>
          <p:spPr>
            <a:xfrm>
              <a:off x="1208116" y="594806"/>
              <a:ext cx="302481" cy="230181"/>
            </a:xfrm>
            <a:custGeom>
              <a:avLst/>
              <a:gdLst/>
              <a:ahLst/>
              <a:cxnLst/>
              <a:rect l="l" t="t" r="r" b="b"/>
              <a:pathLst>
                <a:path w="302481" h="230181" extrusionOk="0">
                  <a:moveTo>
                    <a:pt x="130029" y="192247"/>
                  </a:moveTo>
                  <a:cubicBezTo>
                    <a:pt x="115219" y="193701"/>
                    <a:pt x="100513" y="188609"/>
                    <a:pt x="89773" y="178308"/>
                  </a:cubicBezTo>
                  <a:cubicBezTo>
                    <a:pt x="81186" y="168272"/>
                    <a:pt x="78622" y="152549"/>
                    <a:pt x="83194" y="131807"/>
                  </a:cubicBezTo>
                  <a:cubicBezTo>
                    <a:pt x="90888" y="94116"/>
                    <a:pt x="123673" y="38026"/>
                    <a:pt x="182328" y="38026"/>
                  </a:cubicBezTo>
                  <a:cubicBezTo>
                    <a:pt x="194012" y="37105"/>
                    <a:pt x="205498" y="41438"/>
                    <a:pt x="213663" y="49846"/>
                  </a:cubicBezTo>
                  <a:cubicBezTo>
                    <a:pt x="221917" y="61497"/>
                    <a:pt x="224421" y="76271"/>
                    <a:pt x="220465" y="89990"/>
                  </a:cubicBezTo>
                  <a:cubicBezTo>
                    <a:pt x="200616" y="187340"/>
                    <a:pt x="141626" y="192247"/>
                    <a:pt x="129917" y="192247"/>
                  </a:cubicBezTo>
                  <a:moveTo>
                    <a:pt x="183666" y="0"/>
                  </a:moveTo>
                  <a:cubicBezTo>
                    <a:pt x="104939" y="0"/>
                    <a:pt x="18405" y="47058"/>
                    <a:pt x="2459" y="126566"/>
                  </a:cubicBezTo>
                  <a:cubicBezTo>
                    <a:pt x="-14603" y="211427"/>
                    <a:pt x="61003" y="229715"/>
                    <a:pt x="109511" y="230161"/>
                  </a:cubicBezTo>
                  <a:cubicBezTo>
                    <a:pt x="218570" y="231499"/>
                    <a:pt x="284919" y="166265"/>
                    <a:pt x="300196" y="99803"/>
                  </a:cubicBezTo>
                  <a:cubicBezTo>
                    <a:pt x="314693" y="35907"/>
                    <a:pt x="258379" y="0"/>
                    <a:pt x="183666" y="0"/>
                  </a:cubicBezTo>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 name="Google Shape;506;p66">
              <a:extLst>
                <a:ext uri="{FF2B5EF4-FFF2-40B4-BE49-F238E27FC236}">
                  <a16:creationId xmlns:a16="http://schemas.microsoft.com/office/drawing/2014/main" id="{3FEDFC5A-A7A5-5B27-48FD-730670B60CD8}"/>
                </a:ext>
              </a:extLst>
            </p:cNvPr>
            <p:cNvSpPr/>
            <p:nvPr/>
          </p:nvSpPr>
          <p:spPr>
            <a:xfrm>
              <a:off x="1970443" y="592675"/>
              <a:ext cx="304009" cy="231734"/>
            </a:xfrm>
            <a:custGeom>
              <a:avLst/>
              <a:gdLst/>
              <a:ahLst/>
              <a:cxnLst/>
              <a:rect l="l" t="t" r="r" b="b"/>
              <a:pathLst>
                <a:path w="304009" h="231734" extrusionOk="0">
                  <a:moveTo>
                    <a:pt x="140148" y="121002"/>
                  </a:moveTo>
                  <a:cubicBezTo>
                    <a:pt x="99000" y="125240"/>
                    <a:pt x="83611" y="135945"/>
                    <a:pt x="80154" y="155794"/>
                  </a:cubicBezTo>
                  <a:cubicBezTo>
                    <a:pt x="77366" y="171517"/>
                    <a:pt x="87625" y="186349"/>
                    <a:pt x="125986" y="184676"/>
                  </a:cubicBezTo>
                  <a:cubicBezTo>
                    <a:pt x="148020" y="183948"/>
                    <a:pt x="169698" y="178869"/>
                    <a:pt x="189770" y="169733"/>
                  </a:cubicBezTo>
                  <a:lnTo>
                    <a:pt x="208839" y="119887"/>
                  </a:lnTo>
                  <a:cubicBezTo>
                    <a:pt x="185957" y="118286"/>
                    <a:pt x="162974" y="118658"/>
                    <a:pt x="140148" y="121002"/>
                  </a:cubicBezTo>
                  <a:moveTo>
                    <a:pt x="79039" y="9490"/>
                  </a:moveTo>
                  <a:cubicBezTo>
                    <a:pt x="114533" y="2955"/>
                    <a:pt x="150563" y="-219"/>
                    <a:pt x="186648" y="12"/>
                  </a:cubicBezTo>
                  <a:cubicBezTo>
                    <a:pt x="270505" y="12"/>
                    <a:pt x="322024" y="27778"/>
                    <a:pt x="298160" y="90337"/>
                  </a:cubicBezTo>
                  <a:lnTo>
                    <a:pt x="267940" y="169510"/>
                  </a:lnTo>
                  <a:cubicBezTo>
                    <a:pt x="255228" y="202964"/>
                    <a:pt x="257904" y="215565"/>
                    <a:pt x="260581" y="227385"/>
                  </a:cubicBezTo>
                  <a:cubicBezTo>
                    <a:pt x="240743" y="221874"/>
                    <a:pt x="220113" y="219837"/>
                    <a:pt x="199584" y="221363"/>
                  </a:cubicBezTo>
                  <a:cubicBezTo>
                    <a:pt x="162785" y="222367"/>
                    <a:pt x="146950" y="231734"/>
                    <a:pt x="86733" y="231734"/>
                  </a:cubicBezTo>
                  <a:cubicBezTo>
                    <a:pt x="21499" y="231734"/>
                    <a:pt x="-2477" y="199507"/>
                    <a:pt x="200" y="164827"/>
                  </a:cubicBezTo>
                  <a:cubicBezTo>
                    <a:pt x="2541" y="134941"/>
                    <a:pt x="19157" y="109071"/>
                    <a:pt x="55956" y="94017"/>
                  </a:cubicBezTo>
                  <a:cubicBezTo>
                    <a:pt x="79942" y="85167"/>
                    <a:pt x="105133" y="80052"/>
                    <a:pt x="130669" y="78851"/>
                  </a:cubicBezTo>
                  <a:cubicBezTo>
                    <a:pt x="161781" y="76558"/>
                    <a:pt x="193004" y="76558"/>
                    <a:pt x="224116" y="78851"/>
                  </a:cubicBezTo>
                  <a:cubicBezTo>
                    <a:pt x="227573" y="67700"/>
                    <a:pt x="232480" y="45397"/>
                    <a:pt x="177170" y="44505"/>
                  </a:cubicBezTo>
                  <a:cubicBezTo>
                    <a:pt x="137193" y="43641"/>
                    <a:pt x="97327" y="48944"/>
                    <a:pt x="58967" y="60228"/>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6" name="Google Shape;507;p66">
              <a:extLst>
                <a:ext uri="{FF2B5EF4-FFF2-40B4-BE49-F238E27FC236}">
                  <a16:creationId xmlns:a16="http://schemas.microsoft.com/office/drawing/2014/main" id="{33AB532B-21EA-D079-A0DA-8BC90A437D95}"/>
                </a:ext>
              </a:extLst>
            </p:cNvPr>
            <p:cNvSpPr/>
            <p:nvPr/>
          </p:nvSpPr>
          <p:spPr>
            <a:xfrm>
              <a:off x="1631534" y="594694"/>
              <a:ext cx="355389" cy="317252"/>
            </a:xfrm>
            <a:custGeom>
              <a:avLst/>
              <a:gdLst/>
              <a:ahLst/>
              <a:cxnLst/>
              <a:rect l="l" t="t" r="r" b="b"/>
              <a:pathLst>
                <a:path w="355389" h="317252" extrusionOk="0">
                  <a:moveTo>
                    <a:pt x="146304" y="186783"/>
                  </a:moveTo>
                  <a:cubicBezTo>
                    <a:pt x="100807" y="186783"/>
                    <a:pt x="104933" y="142178"/>
                    <a:pt x="120991" y="108055"/>
                  </a:cubicBezTo>
                  <a:cubicBezTo>
                    <a:pt x="136730" y="72223"/>
                    <a:pt x="170223" y="47375"/>
                    <a:pt x="209085" y="42709"/>
                  </a:cubicBezTo>
                  <a:cubicBezTo>
                    <a:pt x="226771" y="40429"/>
                    <a:pt x="244591" y="45736"/>
                    <a:pt x="258151" y="57317"/>
                  </a:cubicBezTo>
                  <a:cubicBezTo>
                    <a:pt x="227262" y="177304"/>
                    <a:pt x="164815" y="186783"/>
                    <a:pt x="146639" y="186783"/>
                  </a:cubicBezTo>
                  <a:moveTo>
                    <a:pt x="318367" y="11151"/>
                  </a:moveTo>
                  <a:cubicBezTo>
                    <a:pt x="278334" y="11151"/>
                    <a:pt x="276550" y="0"/>
                    <a:pt x="211539" y="0"/>
                  </a:cubicBezTo>
                  <a:cubicBezTo>
                    <a:pt x="117980" y="0"/>
                    <a:pt x="41148" y="68803"/>
                    <a:pt x="30220" y="144966"/>
                  </a:cubicBezTo>
                  <a:cubicBezTo>
                    <a:pt x="26266" y="166538"/>
                    <a:pt x="32339" y="188738"/>
                    <a:pt x="46724" y="205294"/>
                  </a:cubicBezTo>
                  <a:cubicBezTo>
                    <a:pt x="60997" y="220906"/>
                    <a:pt x="82631" y="227596"/>
                    <a:pt x="108167" y="228154"/>
                  </a:cubicBezTo>
                  <a:cubicBezTo>
                    <a:pt x="145497" y="230700"/>
                    <a:pt x="182646" y="221032"/>
                    <a:pt x="213992" y="200610"/>
                  </a:cubicBezTo>
                  <a:cubicBezTo>
                    <a:pt x="194589" y="258262"/>
                    <a:pt x="128239" y="270306"/>
                    <a:pt x="83634" y="269971"/>
                  </a:cubicBezTo>
                  <a:cubicBezTo>
                    <a:pt x="61716" y="271240"/>
                    <a:pt x="39781" y="267819"/>
                    <a:pt x="19292" y="259935"/>
                  </a:cubicBezTo>
                  <a:lnTo>
                    <a:pt x="0" y="308554"/>
                  </a:lnTo>
                  <a:cubicBezTo>
                    <a:pt x="23590" y="314256"/>
                    <a:pt x="47767" y="317174"/>
                    <a:pt x="72037" y="317252"/>
                  </a:cubicBezTo>
                  <a:cubicBezTo>
                    <a:pt x="181207" y="317252"/>
                    <a:pt x="251460" y="278111"/>
                    <a:pt x="280788" y="201279"/>
                  </a:cubicBezTo>
                  <a:lnTo>
                    <a:pt x="355389" y="4795"/>
                  </a:lnTo>
                  <a:cubicBezTo>
                    <a:pt x="343179" y="8102"/>
                    <a:pt x="330656" y="10121"/>
                    <a:pt x="318033" y="10817"/>
                  </a:cubicBezTo>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7" name="Google Shape;508;p66">
              <a:extLst>
                <a:ext uri="{FF2B5EF4-FFF2-40B4-BE49-F238E27FC236}">
                  <a16:creationId xmlns:a16="http://schemas.microsoft.com/office/drawing/2014/main" id="{2BF270F0-4A53-6DAD-05D8-8513615A2978}"/>
                </a:ext>
              </a:extLst>
            </p:cNvPr>
            <p:cNvSpPr/>
            <p:nvPr/>
          </p:nvSpPr>
          <p:spPr>
            <a:xfrm>
              <a:off x="927929" y="511392"/>
              <a:ext cx="347769" cy="310452"/>
            </a:xfrm>
            <a:custGeom>
              <a:avLst/>
              <a:gdLst/>
              <a:ahLst/>
              <a:cxnLst/>
              <a:rect l="l" t="t" r="r" b="b"/>
              <a:pathLst>
                <a:path w="347769" h="310452" extrusionOk="0">
                  <a:moveTo>
                    <a:pt x="255883" y="245106"/>
                  </a:moveTo>
                  <a:cubicBezTo>
                    <a:pt x="231919" y="255435"/>
                    <a:pt x="206244" y="261220"/>
                    <a:pt x="180166" y="262168"/>
                  </a:cubicBezTo>
                  <a:cubicBezTo>
                    <a:pt x="106680" y="262168"/>
                    <a:pt x="84266" y="217563"/>
                    <a:pt x="92072" y="174185"/>
                  </a:cubicBezTo>
                  <a:cubicBezTo>
                    <a:pt x="104895" y="102594"/>
                    <a:pt x="173922" y="48287"/>
                    <a:pt x="255771" y="48287"/>
                  </a:cubicBezTo>
                  <a:cubicBezTo>
                    <a:pt x="279093" y="48126"/>
                    <a:pt x="302215" y="52598"/>
                    <a:pt x="323794" y="61446"/>
                  </a:cubicBezTo>
                  <a:lnTo>
                    <a:pt x="347769" y="14834"/>
                  </a:lnTo>
                  <a:cubicBezTo>
                    <a:pt x="323881" y="4915"/>
                    <a:pt x="298252" y="-128"/>
                    <a:pt x="272387" y="2"/>
                  </a:cubicBezTo>
                  <a:cubicBezTo>
                    <a:pt x="141583" y="2"/>
                    <a:pt x="19366" y="74604"/>
                    <a:pt x="1970" y="173850"/>
                  </a:cubicBezTo>
                  <a:cubicBezTo>
                    <a:pt x="-13307" y="261610"/>
                    <a:pt x="62409" y="310452"/>
                    <a:pt x="155410" y="310452"/>
                  </a:cubicBezTo>
                  <a:cubicBezTo>
                    <a:pt x="180878" y="310091"/>
                    <a:pt x="206230" y="306950"/>
                    <a:pt x="231016" y="301085"/>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8" name="Google Shape;509;p66">
              <a:extLst>
                <a:ext uri="{FF2B5EF4-FFF2-40B4-BE49-F238E27FC236}">
                  <a16:creationId xmlns:a16="http://schemas.microsoft.com/office/drawing/2014/main" id="{9E1DFCDD-14C0-482D-F51C-ACE7C8EF7514}"/>
                </a:ext>
              </a:extLst>
            </p:cNvPr>
            <p:cNvSpPr/>
            <p:nvPr/>
          </p:nvSpPr>
          <p:spPr>
            <a:xfrm>
              <a:off x="2290572" y="549197"/>
              <a:ext cx="197821" cy="269190"/>
            </a:xfrm>
            <a:custGeom>
              <a:avLst/>
              <a:gdLst/>
              <a:ahLst/>
              <a:cxnLst/>
              <a:rect l="l" t="t" r="r" b="b"/>
              <a:pathLst>
                <a:path w="197821" h="269190" extrusionOk="0">
                  <a:moveTo>
                    <a:pt x="143292" y="43936"/>
                  </a:moveTo>
                  <a:lnTo>
                    <a:pt x="159684" y="0"/>
                  </a:lnTo>
                  <a:lnTo>
                    <a:pt x="76831" y="14162"/>
                  </a:lnTo>
                  <a:lnTo>
                    <a:pt x="65680" y="43936"/>
                  </a:lnTo>
                  <a:lnTo>
                    <a:pt x="29104" y="43936"/>
                  </a:lnTo>
                  <a:lnTo>
                    <a:pt x="15945" y="80289"/>
                  </a:lnTo>
                  <a:lnTo>
                    <a:pt x="52187" y="80289"/>
                  </a:lnTo>
                  <a:lnTo>
                    <a:pt x="8585" y="188010"/>
                  </a:lnTo>
                  <a:cubicBezTo>
                    <a:pt x="-2566" y="215330"/>
                    <a:pt x="-2566" y="235402"/>
                    <a:pt x="6913" y="249118"/>
                  </a:cubicBezTo>
                  <a:cubicBezTo>
                    <a:pt x="16391" y="262834"/>
                    <a:pt x="36017" y="269190"/>
                    <a:pt x="66126" y="269190"/>
                  </a:cubicBezTo>
                  <a:cubicBezTo>
                    <a:pt x="85551" y="268713"/>
                    <a:pt x="104865" y="265981"/>
                    <a:pt x="123666" y="261050"/>
                  </a:cubicBezTo>
                  <a:lnTo>
                    <a:pt x="141173" y="218564"/>
                  </a:lnTo>
                  <a:lnTo>
                    <a:pt x="141173" y="218564"/>
                  </a:lnTo>
                  <a:cubicBezTo>
                    <a:pt x="128673" y="223532"/>
                    <a:pt x="115459" y="226468"/>
                    <a:pt x="102033" y="227262"/>
                  </a:cubicBezTo>
                  <a:cubicBezTo>
                    <a:pt x="95297" y="228586"/>
                    <a:pt x="88361" y="226204"/>
                    <a:pt x="83856" y="221017"/>
                  </a:cubicBezTo>
                  <a:cubicBezTo>
                    <a:pt x="78838" y="214549"/>
                    <a:pt x="80176" y="201614"/>
                    <a:pt x="87201" y="183884"/>
                  </a:cubicBezTo>
                  <a:cubicBezTo>
                    <a:pt x="87201" y="183884"/>
                    <a:pt x="123220" y="95566"/>
                    <a:pt x="129353" y="80289"/>
                  </a:cubicBezTo>
                  <a:lnTo>
                    <a:pt x="183882" y="80289"/>
                  </a:lnTo>
                  <a:lnTo>
                    <a:pt x="197821" y="43936"/>
                  </a:ln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9" name="Google Shape;510;p66">
              <a:extLst>
                <a:ext uri="{FF2B5EF4-FFF2-40B4-BE49-F238E27FC236}">
                  <a16:creationId xmlns:a16="http://schemas.microsoft.com/office/drawing/2014/main" id="{2EAEF238-D8A1-5AD3-5F31-F40A68CEADE6}"/>
                </a:ext>
              </a:extLst>
            </p:cNvPr>
            <p:cNvSpPr/>
            <p:nvPr/>
          </p:nvSpPr>
          <p:spPr>
            <a:xfrm>
              <a:off x="2458450" y="591014"/>
              <a:ext cx="275171" cy="239528"/>
            </a:xfrm>
            <a:custGeom>
              <a:avLst/>
              <a:gdLst/>
              <a:ahLst/>
              <a:cxnLst/>
              <a:rect l="l" t="t" r="r" b="b"/>
              <a:pathLst>
                <a:path w="275171" h="239528" extrusionOk="0">
                  <a:moveTo>
                    <a:pt x="169334" y="39698"/>
                  </a:moveTo>
                  <a:cubicBezTo>
                    <a:pt x="180396" y="38545"/>
                    <a:pt x="191346" y="42679"/>
                    <a:pt x="198885" y="50850"/>
                  </a:cubicBezTo>
                  <a:cubicBezTo>
                    <a:pt x="205352" y="59324"/>
                    <a:pt x="205575" y="73152"/>
                    <a:pt x="199777" y="90548"/>
                  </a:cubicBezTo>
                  <a:lnTo>
                    <a:pt x="98300" y="90548"/>
                  </a:lnTo>
                  <a:cubicBezTo>
                    <a:pt x="107991" y="59714"/>
                    <a:pt x="137029" y="39108"/>
                    <a:pt x="169334" y="40144"/>
                  </a:cubicBezTo>
                  <a:moveTo>
                    <a:pt x="228770" y="178420"/>
                  </a:moveTo>
                  <a:lnTo>
                    <a:pt x="228770" y="178420"/>
                  </a:lnTo>
                  <a:cubicBezTo>
                    <a:pt x="201884" y="189164"/>
                    <a:pt x="173192" y="194688"/>
                    <a:pt x="144243" y="194700"/>
                  </a:cubicBezTo>
                  <a:cubicBezTo>
                    <a:pt x="125141" y="195900"/>
                    <a:pt x="106530" y="188302"/>
                    <a:pt x="93728" y="174071"/>
                  </a:cubicBezTo>
                  <a:cubicBezTo>
                    <a:pt x="84005" y="160880"/>
                    <a:pt x="81306" y="143786"/>
                    <a:pt x="86480" y="128239"/>
                  </a:cubicBezTo>
                  <a:lnTo>
                    <a:pt x="264900" y="128239"/>
                  </a:lnTo>
                  <a:lnTo>
                    <a:pt x="265792" y="125897"/>
                  </a:lnTo>
                  <a:cubicBezTo>
                    <a:pt x="279842" y="86980"/>
                    <a:pt x="278058" y="53303"/>
                    <a:pt x="260774" y="30889"/>
                  </a:cubicBezTo>
                  <a:cubicBezTo>
                    <a:pt x="245720" y="11151"/>
                    <a:pt x="217842" y="0"/>
                    <a:pt x="179928" y="0"/>
                  </a:cubicBezTo>
                  <a:cubicBezTo>
                    <a:pt x="95290" y="0"/>
                    <a:pt x="23810" y="47170"/>
                    <a:pt x="4630" y="114635"/>
                  </a:cubicBezTo>
                  <a:cubicBezTo>
                    <a:pt x="-4737" y="148757"/>
                    <a:pt x="170" y="178643"/>
                    <a:pt x="18792" y="201056"/>
                  </a:cubicBezTo>
                  <a:cubicBezTo>
                    <a:pt x="39311" y="225812"/>
                    <a:pt x="75329" y="239528"/>
                    <a:pt x="120157" y="239528"/>
                  </a:cubicBezTo>
                  <a:cubicBezTo>
                    <a:pt x="149061" y="239130"/>
                    <a:pt x="177775" y="234701"/>
                    <a:pt x="205464" y="226370"/>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10" name="Google Shape;511;p66">
              <a:extLst>
                <a:ext uri="{FF2B5EF4-FFF2-40B4-BE49-F238E27FC236}">
                  <a16:creationId xmlns:a16="http://schemas.microsoft.com/office/drawing/2014/main" id="{F524B453-C8DC-0AAE-8B47-E9B1A2CEE422}"/>
                </a:ext>
              </a:extLst>
            </p:cNvPr>
            <p:cNvSpPr/>
            <p:nvPr/>
          </p:nvSpPr>
          <p:spPr>
            <a:xfrm>
              <a:off x="2458450" y="591014"/>
              <a:ext cx="275171" cy="239528"/>
            </a:xfrm>
            <a:custGeom>
              <a:avLst/>
              <a:gdLst/>
              <a:ahLst/>
              <a:cxnLst/>
              <a:rect l="l" t="t" r="r" b="b"/>
              <a:pathLst>
                <a:path w="275171" h="239528" extrusionOk="0">
                  <a:moveTo>
                    <a:pt x="169334" y="39698"/>
                  </a:moveTo>
                  <a:cubicBezTo>
                    <a:pt x="180396" y="38545"/>
                    <a:pt x="191346" y="42679"/>
                    <a:pt x="198885" y="50850"/>
                  </a:cubicBezTo>
                  <a:cubicBezTo>
                    <a:pt x="205352" y="59324"/>
                    <a:pt x="205575" y="73152"/>
                    <a:pt x="199777" y="90548"/>
                  </a:cubicBezTo>
                  <a:lnTo>
                    <a:pt x="98300" y="90548"/>
                  </a:lnTo>
                  <a:cubicBezTo>
                    <a:pt x="107991" y="59714"/>
                    <a:pt x="137029" y="39108"/>
                    <a:pt x="169334" y="40144"/>
                  </a:cubicBezTo>
                  <a:moveTo>
                    <a:pt x="228770" y="178420"/>
                  </a:moveTo>
                  <a:lnTo>
                    <a:pt x="228770" y="178420"/>
                  </a:lnTo>
                  <a:cubicBezTo>
                    <a:pt x="201884" y="189164"/>
                    <a:pt x="173192" y="194688"/>
                    <a:pt x="144243" y="194700"/>
                  </a:cubicBezTo>
                  <a:cubicBezTo>
                    <a:pt x="125141" y="195900"/>
                    <a:pt x="106530" y="188302"/>
                    <a:pt x="93728" y="174071"/>
                  </a:cubicBezTo>
                  <a:cubicBezTo>
                    <a:pt x="84005" y="160880"/>
                    <a:pt x="81306" y="143786"/>
                    <a:pt x="86480" y="128239"/>
                  </a:cubicBezTo>
                  <a:lnTo>
                    <a:pt x="264900" y="128239"/>
                  </a:lnTo>
                  <a:lnTo>
                    <a:pt x="265792" y="125897"/>
                  </a:lnTo>
                  <a:cubicBezTo>
                    <a:pt x="279842" y="86980"/>
                    <a:pt x="278058" y="53303"/>
                    <a:pt x="260774" y="30889"/>
                  </a:cubicBezTo>
                  <a:cubicBezTo>
                    <a:pt x="245720" y="11151"/>
                    <a:pt x="217842" y="0"/>
                    <a:pt x="179928" y="0"/>
                  </a:cubicBezTo>
                  <a:cubicBezTo>
                    <a:pt x="95290" y="0"/>
                    <a:pt x="23810" y="47170"/>
                    <a:pt x="4630" y="114635"/>
                  </a:cubicBezTo>
                  <a:cubicBezTo>
                    <a:pt x="-4737" y="148757"/>
                    <a:pt x="170" y="178643"/>
                    <a:pt x="18792" y="201056"/>
                  </a:cubicBezTo>
                  <a:cubicBezTo>
                    <a:pt x="39311" y="225812"/>
                    <a:pt x="75329" y="239528"/>
                    <a:pt x="120157" y="239528"/>
                  </a:cubicBezTo>
                  <a:cubicBezTo>
                    <a:pt x="149061" y="239130"/>
                    <a:pt x="177775" y="234701"/>
                    <a:pt x="205464" y="226370"/>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11" name="Google Shape;512;p66">
              <a:extLst>
                <a:ext uri="{FF2B5EF4-FFF2-40B4-BE49-F238E27FC236}">
                  <a16:creationId xmlns:a16="http://schemas.microsoft.com/office/drawing/2014/main" id="{A84C63F7-0C8B-F47C-4A55-66C2EE53248C}"/>
                </a:ext>
              </a:extLst>
            </p:cNvPr>
            <p:cNvSpPr/>
            <p:nvPr/>
          </p:nvSpPr>
          <p:spPr>
            <a:xfrm>
              <a:off x="2733497" y="549404"/>
              <a:ext cx="64455" cy="64447"/>
            </a:xfrm>
            <a:custGeom>
              <a:avLst/>
              <a:gdLst/>
              <a:ahLst/>
              <a:cxnLst/>
              <a:rect l="l" t="t" r="r" b="b"/>
              <a:pathLst>
                <a:path w="64455" h="64447" extrusionOk="0">
                  <a:moveTo>
                    <a:pt x="28993" y="30459"/>
                  </a:moveTo>
                  <a:lnTo>
                    <a:pt x="31670" y="30459"/>
                  </a:lnTo>
                  <a:cubicBezTo>
                    <a:pt x="34903" y="30459"/>
                    <a:pt x="37134" y="29009"/>
                    <a:pt x="37134" y="27002"/>
                  </a:cubicBezTo>
                  <a:cubicBezTo>
                    <a:pt x="37134" y="24995"/>
                    <a:pt x="35015" y="23211"/>
                    <a:pt x="32004" y="23211"/>
                  </a:cubicBezTo>
                  <a:lnTo>
                    <a:pt x="28993" y="23211"/>
                  </a:lnTo>
                  <a:close/>
                  <a:moveTo>
                    <a:pt x="28993" y="47520"/>
                  </a:moveTo>
                  <a:lnTo>
                    <a:pt x="19738" y="47520"/>
                  </a:lnTo>
                  <a:lnTo>
                    <a:pt x="19738" y="17524"/>
                  </a:lnTo>
                  <a:cubicBezTo>
                    <a:pt x="24053" y="16798"/>
                    <a:pt x="28413" y="16425"/>
                    <a:pt x="32785" y="16408"/>
                  </a:cubicBezTo>
                  <a:cubicBezTo>
                    <a:pt x="36955" y="15931"/>
                    <a:pt x="41170" y="16791"/>
                    <a:pt x="44828" y="18862"/>
                  </a:cubicBezTo>
                  <a:cubicBezTo>
                    <a:pt x="46913" y="20345"/>
                    <a:pt x="48129" y="22770"/>
                    <a:pt x="48062" y="25329"/>
                  </a:cubicBezTo>
                  <a:cubicBezTo>
                    <a:pt x="48062" y="28340"/>
                    <a:pt x="45162" y="31016"/>
                    <a:pt x="41148" y="32132"/>
                  </a:cubicBezTo>
                  <a:lnTo>
                    <a:pt x="41148" y="32132"/>
                  </a:lnTo>
                  <a:cubicBezTo>
                    <a:pt x="44538" y="33260"/>
                    <a:pt x="46936" y="36275"/>
                    <a:pt x="47281" y="39826"/>
                  </a:cubicBezTo>
                  <a:cubicBezTo>
                    <a:pt x="47649" y="42279"/>
                    <a:pt x="48329" y="44677"/>
                    <a:pt x="49288" y="46963"/>
                  </a:cubicBezTo>
                  <a:lnTo>
                    <a:pt x="39029" y="46963"/>
                  </a:lnTo>
                  <a:cubicBezTo>
                    <a:pt x="37892" y="45019"/>
                    <a:pt x="37212" y="42848"/>
                    <a:pt x="37022" y="40607"/>
                  </a:cubicBezTo>
                  <a:cubicBezTo>
                    <a:pt x="37022" y="37596"/>
                    <a:pt x="35015" y="36035"/>
                    <a:pt x="32004" y="36035"/>
                  </a:cubicBezTo>
                  <a:lnTo>
                    <a:pt x="28993" y="36035"/>
                  </a:lnTo>
                  <a:close/>
                  <a:moveTo>
                    <a:pt x="32673" y="8045"/>
                  </a:moveTo>
                  <a:cubicBezTo>
                    <a:pt x="19314" y="7799"/>
                    <a:pt x="8274" y="18431"/>
                    <a:pt x="8029" y="31794"/>
                  </a:cubicBezTo>
                  <a:cubicBezTo>
                    <a:pt x="7784" y="45155"/>
                    <a:pt x="18422" y="56187"/>
                    <a:pt x="31781" y="56433"/>
                  </a:cubicBezTo>
                  <a:cubicBezTo>
                    <a:pt x="45140" y="56679"/>
                    <a:pt x="56180" y="46047"/>
                    <a:pt x="56425" y="32685"/>
                  </a:cubicBezTo>
                  <a:cubicBezTo>
                    <a:pt x="56425" y="32501"/>
                    <a:pt x="56425" y="32316"/>
                    <a:pt x="56425" y="32132"/>
                  </a:cubicBezTo>
                  <a:cubicBezTo>
                    <a:pt x="56804" y="19265"/>
                    <a:pt x="46679" y="8530"/>
                    <a:pt x="33811" y="8153"/>
                  </a:cubicBezTo>
                  <a:cubicBezTo>
                    <a:pt x="33320" y="8139"/>
                    <a:pt x="32829" y="8140"/>
                    <a:pt x="32339" y="8156"/>
                  </a:cubicBezTo>
                  <a:close/>
                  <a:moveTo>
                    <a:pt x="33454" y="16"/>
                  </a:moveTo>
                  <a:cubicBezTo>
                    <a:pt x="51240" y="694"/>
                    <a:pt x="65112" y="15661"/>
                    <a:pt x="64432" y="33446"/>
                  </a:cubicBezTo>
                  <a:cubicBezTo>
                    <a:pt x="63752" y="51233"/>
                    <a:pt x="48787" y="65101"/>
                    <a:pt x="31000" y="64423"/>
                  </a:cubicBezTo>
                  <a:cubicBezTo>
                    <a:pt x="13660" y="63763"/>
                    <a:pt x="-44" y="49487"/>
                    <a:pt x="0" y="32132"/>
                  </a:cubicBezTo>
                  <a:cubicBezTo>
                    <a:pt x="178" y="14210"/>
                    <a:pt x="14842" y="-175"/>
                    <a:pt x="32762" y="2"/>
                  </a:cubicBezTo>
                  <a:cubicBezTo>
                    <a:pt x="32997" y="4"/>
                    <a:pt x="33219" y="9"/>
                    <a:pt x="33454" y="16"/>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12" name="Google Shape;513;p66">
              <a:extLst>
                <a:ext uri="{FF2B5EF4-FFF2-40B4-BE49-F238E27FC236}">
                  <a16:creationId xmlns:a16="http://schemas.microsoft.com/office/drawing/2014/main" id="{B10097A7-D3E5-65F8-FFB8-8CAC75EAE9C8}"/>
                </a:ext>
              </a:extLst>
            </p:cNvPr>
            <p:cNvSpPr/>
            <p:nvPr/>
          </p:nvSpPr>
          <p:spPr>
            <a:xfrm>
              <a:off x="1502849" y="517639"/>
              <a:ext cx="194923" cy="302309"/>
            </a:xfrm>
            <a:custGeom>
              <a:avLst/>
              <a:gdLst/>
              <a:ahLst/>
              <a:cxnLst/>
              <a:rect l="l" t="t" r="r" b="b"/>
              <a:pathLst>
                <a:path w="194923" h="302309" extrusionOk="0">
                  <a:moveTo>
                    <a:pt x="117088" y="0"/>
                  </a:moveTo>
                  <a:lnTo>
                    <a:pt x="0" y="302310"/>
                  </a:lnTo>
                  <a:lnTo>
                    <a:pt x="77724" y="302310"/>
                  </a:lnTo>
                  <a:lnTo>
                    <a:pt x="194923" y="0"/>
                  </a:lnTo>
                  <a:lnTo>
                    <a:pt x="117088" y="0"/>
                  </a:ln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13" name="Google Shape;514;p66">
              <a:extLst>
                <a:ext uri="{FF2B5EF4-FFF2-40B4-BE49-F238E27FC236}">
                  <a16:creationId xmlns:a16="http://schemas.microsoft.com/office/drawing/2014/main" id="{3DFDA281-8104-2AE3-C985-A446D55C2ED5}"/>
                </a:ext>
              </a:extLst>
            </p:cNvPr>
            <p:cNvSpPr/>
            <p:nvPr/>
          </p:nvSpPr>
          <p:spPr>
            <a:xfrm>
              <a:off x="1335246" y="922874"/>
              <a:ext cx="1008404" cy="325243"/>
            </a:xfrm>
            <a:custGeom>
              <a:avLst/>
              <a:gdLst/>
              <a:ahLst/>
              <a:cxnLst/>
              <a:rect l="l" t="t" r="r" b="b"/>
              <a:pathLst>
                <a:path w="1008404" h="325243" extrusionOk="0">
                  <a:moveTo>
                    <a:pt x="986660" y="446"/>
                  </a:moveTo>
                  <a:lnTo>
                    <a:pt x="986660" y="446"/>
                  </a:lnTo>
                  <a:cubicBezTo>
                    <a:pt x="925272" y="70918"/>
                    <a:pt x="850537" y="128528"/>
                    <a:pt x="766758" y="169945"/>
                  </a:cubicBezTo>
                  <a:cubicBezTo>
                    <a:pt x="601084" y="251092"/>
                    <a:pt x="407208" y="251092"/>
                    <a:pt x="241535" y="169945"/>
                  </a:cubicBezTo>
                  <a:cubicBezTo>
                    <a:pt x="157921" y="128379"/>
                    <a:pt x="83400" y="70612"/>
                    <a:pt x="22302" y="0"/>
                  </a:cubicBezTo>
                  <a:lnTo>
                    <a:pt x="0" y="57540"/>
                  </a:lnTo>
                  <a:cubicBezTo>
                    <a:pt x="187953" y="335774"/>
                    <a:pt x="565869" y="408960"/>
                    <a:pt x="844114" y="221006"/>
                  </a:cubicBezTo>
                  <a:cubicBezTo>
                    <a:pt x="908969" y="177198"/>
                    <a:pt x="964748" y="121276"/>
                    <a:pt x="1008405" y="56314"/>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604" name="Google Shape;604;p70"/>
          <p:cNvSpPr txBox="1"/>
          <p:nvPr/>
        </p:nvSpPr>
        <p:spPr>
          <a:xfrm>
            <a:off x="4182060" y="293086"/>
            <a:ext cx="9710933" cy="1067942"/>
          </a:xfrm>
          <a:prstGeom prst="rect">
            <a:avLst/>
          </a:prstGeom>
          <a:noFill/>
          <a:ln>
            <a:noFill/>
          </a:ln>
        </p:spPr>
        <p:txBody>
          <a:bodyPr spcFirstLastPara="1" wrap="square" lIns="130027" tIns="130027" rIns="130027" bIns="130027" anchor="t" anchorCtr="0">
            <a:spAutoFit/>
          </a:bodyPr>
          <a:lstStyle/>
          <a:p>
            <a:pPr algn="ctr" defTabSz="1300460" fontAlgn="auto">
              <a:lnSpc>
                <a:spcPct val="115000"/>
              </a:lnSpc>
              <a:spcBef>
                <a:spcPts val="0"/>
              </a:spcBef>
              <a:spcAft>
                <a:spcPts val="0"/>
              </a:spcAft>
              <a:buClr>
                <a:srgbClr val="000000"/>
              </a:buClr>
            </a:pPr>
            <a:r>
              <a:rPr lang="en-US" sz="4551" kern="0" dirty="0">
                <a:solidFill>
                  <a:srgbClr val="FF0000"/>
                </a:solidFill>
                <a:latin typeface="Colgate Ready"/>
                <a:ea typeface="Colgate Ready"/>
                <a:cs typeface="Colgate Ready"/>
                <a:sym typeface="Colgate Ready"/>
              </a:rPr>
              <a:t>Slim Soft Ultra Soft</a:t>
            </a:r>
            <a:endParaRPr sz="4551" kern="0" dirty="0">
              <a:solidFill>
                <a:srgbClr val="2D2D2D"/>
              </a:solidFill>
              <a:latin typeface="Colgate Ready"/>
              <a:ea typeface="Colgate Ready"/>
              <a:cs typeface="Colgate Ready"/>
              <a:sym typeface="Colgate Ready"/>
            </a:endParaRPr>
          </a:p>
        </p:txBody>
      </p:sp>
      <p:pic>
        <p:nvPicPr>
          <p:cNvPr id="606" name="Google Shape;606;p70"/>
          <p:cNvPicPr preferRelativeResize="0"/>
          <p:nvPr/>
        </p:nvPicPr>
        <p:blipFill>
          <a:blip r:embed="rId3">
            <a:alphaModFix/>
          </a:blip>
          <a:stretch>
            <a:fillRect/>
          </a:stretch>
        </p:blipFill>
        <p:spPr>
          <a:xfrm>
            <a:off x="5871377" y="1501496"/>
            <a:ext cx="9710933" cy="6750609"/>
          </a:xfrm>
          <a:prstGeom prst="rect">
            <a:avLst/>
          </a:prstGeom>
          <a:noFill/>
          <a:ln>
            <a:noFill/>
          </a:ln>
        </p:spPr>
      </p:pic>
      <p:pic>
        <p:nvPicPr>
          <p:cNvPr id="607" name="Google Shape;607;p70"/>
          <p:cNvPicPr preferRelativeResize="0"/>
          <p:nvPr/>
        </p:nvPicPr>
        <p:blipFill>
          <a:blip r:embed="rId4">
            <a:alphaModFix/>
          </a:blip>
          <a:stretch>
            <a:fillRect/>
          </a:stretch>
        </p:blipFill>
        <p:spPr>
          <a:xfrm>
            <a:off x="2456892" y="1672313"/>
            <a:ext cx="2861973" cy="6311324"/>
          </a:xfrm>
          <a:prstGeom prst="rect">
            <a:avLst/>
          </a:prstGeom>
          <a:noFill/>
          <a:ln>
            <a:noFill/>
          </a:ln>
        </p:spPr>
      </p:pic>
      <p:grpSp>
        <p:nvGrpSpPr>
          <p:cNvPr id="2" name="Google Shape;503;p66">
            <a:extLst>
              <a:ext uri="{FF2B5EF4-FFF2-40B4-BE49-F238E27FC236}">
                <a16:creationId xmlns:a16="http://schemas.microsoft.com/office/drawing/2014/main" id="{40CB096F-2F82-02C2-63D7-259A5BE7FABF}"/>
              </a:ext>
            </a:extLst>
          </p:cNvPr>
          <p:cNvGrpSpPr/>
          <p:nvPr/>
        </p:nvGrpSpPr>
        <p:grpSpPr>
          <a:xfrm>
            <a:off x="238157" y="237893"/>
            <a:ext cx="1570116" cy="1198733"/>
            <a:chOff x="668738" y="-2007"/>
            <a:chExt cx="2326144" cy="1821217"/>
          </a:xfrm>
        </p:grpSpPr>
        <p:sp>
          <p:nvSpPr>
            <p:cNvPr id="3" name="Google Shape;504;p66">
              <a:extLst>
                <a:ext uri="{FF2B5EF4-FFF2-40B4-BE49-F238E27FC236}">
                  <a16:creationId xmlns:a16="http://schemas.microsoft.com/office/drawing/2014/main" id="{D0343193-8298-2CC4-A59E-CFC2B975007E}"/>
                </a:ext>
              </a:extLst>
            </p:cNvPr>
            <p:cNvSpPr/>
            <p:nvPr/>
          </p:nvSpPr>
          <p:spPr>
            <a:xfrm>
              <a:off x="668738" y="-2007"/>
              <a:ext cx="2326144" cy="1821217"/>
            </a:xfrm>
            <a:custGeom>
              <a:avLst/>
              <a:gdLst/>
              <a:ahLst/>
              <a:cxnLst/>
              <a:rect l="l" t="t" r="r" b="b"/>
              <a:pathLst>
                <a:path w="2326144" h="1821217" extrusionOk="0">
                  <a:moveTo>
                    <a:pt x="2326145" y="810917"/>
                  </a:moveTo>
                  <a:cubicBezTo>
                    <a:pt x="2326145" y="2157984"/>
                    <a:pt x="0" y="2157984"/>
                    <a:pt x="0" y="810917"/>
                  </a:cubicBezTo>
                  <a:lnTo>
                    <a:pt x="0" y="0"/>
                  </a:lnTo>
                  <a:lnTo>
                    <a:pt x="2326145" y="0"/>
                  </a:lnTo>
                  <a:close/>
                </a:path>
              </a:pathLst>
            </a:custGeom>
            <a:solidFill>
              <a:srgbClr val="F50005"/>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4" name="Google Shape;505;p66">
              <a:extLst>
                <a:ext uri="{FF2B5EF4-FFF2-40B4-BE49-F238E27FC236}">
                  <a16:creationId xmlns:a16="http://schemas.microsoft.com/office/drawing/2014/main" id="{62EEFF37-21DF-5010-398F-33655262D37E}"/>
                </a:ext>
              </a:extLst>
            </p:cNvPr>
            <p:cNvSpPr/>
            <p:nvPr/>
          </p:nvSpPr>
          <p:spPr>
            <a:xfrm>
              <a:off x="1208116" y="594806"/>
              <a:ext cx="302481" cy="230181"/>
            </a:xfrm>
            <a:custGeom>
              <a:avLst/>
              <a:gdLst/>
              <a:ahLst/>
              <a:cxnLst/>
              <a:rect l="l" t="t" r="r" b="b"/>
              <a:pathLst>
                <a:path w="302481" h="230181" extrusionOk="0">
                  <a:moveTo>
                    <a:pt x="130029" y="192247"/>
                  </a:moveTo>
                  <a:cubicBezTo>
                    <a:pt x="115219" y="193701"/>
                    <a:pt x="100513" y="188609"/>
                    <a:pt x="89773" y="178308"/>
                  </a:cubicBezTo>
                  <a:cubicBezTo>
                    <a:pt x="81186" y="168272"/>
                    <a:pt x="78622" y="152549"/>
                    <a:pt x="83194" y="131807"/>
                  </a:cubicBezTo>
                  <a:cubicBezTo>
                    <a:pt x="90888" y="94116"/>
                    <a:pt x="123673" y="38026"/>
                    <a:pt x="182328" y="38026"/>
                  </a:cubicBezTo>
                  <a:cubicBezTo>
                    <a:pt x="194012" y="37105"/>
                    <a:pt x="205498" y="41438"/>
                    <a:pt x="213663" y="49846"/>
                  </a:cubicBezTo>
                  <a:cubicBezTo>
                    <a:pt x="221917" y="61497"/>
                    <a:pt x="224421" y="76271"/>
                    <a:pt x="220465" y="89990"/>
                  </a:cubicBezTo>
                  <a:cubicBezTo>
                    <a:pt x="200616" y="187340"/>
                    <a:pt x="141626" y="192247"/>
                    <a:pt x="129917" y="192247"/>
                  </a:cubicBezTo>
                  <a:moveTo>
                    <a:pt x="183666" y="0"/>
                  </a:moveTo>
                  <a:cubicBezTo>
                    <a:pt x="104939" y="0"/>
                    <a:pt x="18405" y="47058"/>
                    <a:pt x="2459" y="126566"/>
                  </a:cubicBezTo>
                  <a:cubicBezTo>
                    <a:pt x="-14603" y="211427"/>
                    <a:pt x="61003" y="229715"/>
                    <a:pt x="109511" y="230161"/>
                  </a:cubicBezTo>
                  <a:cubicBezTo>
                    <a:pt x="218570" y="231499"/>
                    <a:pt x="284919" y="166265"/>
                    <a:pt x="300196" y="99803"/>
                  </a:cubicBezTo>
                  <a:cubicBezTo>
                    <a:pt x="314693" y="35907"/>
                    <a:pt x="258379" y="0"/>
                    <a:pt x="183666" y="0"/>
                  </a:cubicBezTo>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 name="Google Shape;506;p66">
              <a:extLst>
                <a:ext uri="{FF2B5EF4-FFF2-40B4-BE49-F238E27FC236}">
                  <a16:creationId xmlns:a16="http://schemas.microsoft.com/office/drawing/2014/main" id="{A23E7219-473D-A03F-8FD4-91731E5AEE1A}"/>
                </a:ext>
              </a:extLst>
            </p:cNvPr>
            <p:cNvSpPr/>
            <p:nvPr/>
          </p:nvSpPr>
          <p:spPr>
            <a:xfrm>
              <a:off x="1970443" y="592675"/>
              <a:ext cx="304009" cy="231734"/>
            </a:xfrm>
            <a:custGeom>
              <a:avLst/>
              <a:gdLst/>
              <a:ahLst/>
              <a:cxnLst/>
              <a:rect l="l" t="t" r="r" b="b"/>
              <a:pathLst>
                <a:path w="304009" h="231734" extrusionOk="0">
                  <a:moveTo>
                    <a:pt x="140148" y="121002"/>
                  </a:moveTo>
                  <a:cubicBezTo>
                    <a:pt x="99000" y="125240"/>
                    <a:pt x="83611" y="135945"/>
                    <a:pt x="80154" y="155794"/>
                  </a:cubicBezTo>
                  <a:cubicBezTo>
                    <a:pt x="77366" y="171517"/>
                    <a:pt x="87625" y="186349"/>
                    <a:pt x="125986" y="184676"/>
                  </a:cubicBezTo>
                  <a:cubicBezTo>
                    <a:pt x="148020" y="183948"/>
                    <a:pt x="169698" y="178869"/>
                    <a:pt x="189770" y="169733"/>
                  </a:cubicBezTo>
                  <a:lnTo>
                    <a:pt x="208839" y="119887"/>
                  </a:lnTo>
                  <a:cubicBezTo>
                    <a:pt x="185957" y="118286"/>
                    <a:pt x="162974" y="118658"/>
                    <a:pt x="140148" y="121002"/>
                  </a:cubicBezTo>
                  <a:moveTo>
                    <a:pt x="79039" y="9490"/>
                  </a:moveTo>
                  <a:cubicBezTo>
                    <a:pt x="114533" y="2955"/>
                    <a:pt x="150563" y="-219"/>
                    <a:pt x="186648" y="12"/>
                  </a:cubicBezTo>
                  <a:cubicBezTo>
                    <a:pt x="270505" y="12"/>
                    <a:pt x="322024" y="27778"/>
                    <a:pt x="298160" y="90337"/>
                  </a:cubicBezTo>
                  <a:lnTo>
                    <a:pt x="267940" y="169510"/>
                  </a:lnTo>
                  <a:cubicBezTo>
                    <a:pt x="255228" y="202964"/>
                    <a:pt x="257904" y="215565"/>
                    <a:pt x="260581" y="227385"/>
                  </a:cubicBezTo>
                  <a:cubicBezTo>
                    <a:pt x="240743" y="221874"/>
                    <a:pt x="220113" y="219837"/>
                    <a:pt x="199584" y="221363"/>
                  </a:cubicBezTo>
                  <a:cubicBezTo>
                    <a:pt x="162785" y="222367"/>
                    <a:pt x="146950" y="231734"/>
                    <a:pt x="86733" y="231734"/>
                  </a:cubicBezTo>
                  <a:cubicBezTo>
                    <a:pt x="21499" y="231734"/>
                    <a:pt x="-2477" y="199507"/>
                    <a:pt x="200" y="164827"/>
                  </a:cubicBezTo>
                  <a:cubicBezTo>
                    <a:pt x="2541" y="134941"/>
                    <a:pt x="19157" y="109071"/>
                    <a:pt x="55956" y="94017"/>
                  </a:cubicBezTo>
                  <a:cubicBezTo>
                    <a:pt x="79942" y="85167"/>
                    <a:pt x="105133" y="80052"/>
                    <a:pt x="130669" y="78851"/>
                  </a:cubicBezTo>
                  <a:cubicBezTo>
                    <a:pt x="161781" y="76558"/>
                    <a:pt x="193004" y="76558"/>
                    <a:pt x="224116" y="78851"/>
                  </a:cubicBezTo>
                  <a:cubicBezTo>
                    <a:pt x="227573" y="67700"/>
                    <a:pt x="232480" y="45397"/>
                    <a:pt x="177170" y="44505"/>
                  </a:cubicBezTo>
                  <a:cubicBezTo>
                    <a:pt x="137193" y="43641"/>
                    <a:pt x="97327" y="48944"/>
                    <a:pt x="58967" y="60228"/>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6" name="Google Shape;507;p66">
              <a:extLst>
                <a:ext uri="{FF2B5EF4-FFF2-40B4-BE49-F238E27FC236}">
                  <a16:creationId xmlns:a16="http://schemas.microsoft.com/office/drawing/2014/main" id="{B0066E3D-3102-13FD-985D-46410B73A23B}"/>
                </a:ext>
              </a:extLst>
            </p:cNvPr>
            <p:cNvSpPr/>
            <p:nvPr/>
          </p:nvSpPr>
          <p:spPr>
            <a:xfrm>
              <a:off x="1631534" y="594694"/>
              <a:ext cx="355389" cy="317252"/>
            </a:xfrm>
            <a:custGeom>
              <a:avLst/>
              <a:gdLst/>
              <a:ahLst/>
              <a:cxnLst/>
              <a:rect l="l" t="t" r="r" b="b"/>
              <a:pathLst>
                <a:path w="355389" h="317252" extrusionOk="0">
                  <a:moveTo>
                    <a:pt x="146304" y="186783"/>
                  </a:moveTo>
                  <a:cubicBezTo>
                    <a:pt x="100807" y="186783"/>
                    <a:pt x="104933" y="142178"/>
                    <a:pt x="120991" y="108055"/>
                  </a:cubicBezTo>
                  <a:cubicBezTo>
                    <a:pt x="136730" y="72223"/>
                    <a:pt x="170223" y="47375"/>
                    <a:pt x="209085" y="42709"/>
                  </a:cubicBezTo>
                  <a:cubicBezTo>
                    <a:pt x="226771" y="40429"/>
                    <a:pt x="244591" y="45736"/>
                    <a:pt x="258151" y="57317"/>
                  </a:cubicBezTo>
                  <a:cubicBezTo>
                    <a:pt x="227262" y="177304"/>
                    <a:pt x="164815" y="186783"/>
                    <a:pt x="146639" y="186783"/>
                  </a:cubicBezTo>
                  <a:moveTo>
                    <a:pt x="318367" y="11151"/>
                  </a:moveTo>
                  <a:cubicBezTo>
                    <a:pt x="278334" y="11151"/>
                    <a:pt x="276550" y="0"/>
                    <a:pt x="211539" y="0"/>
                  </a:cubicBezTo>
                  <a:cubicBezTo>
                    <a:pt x="117980" y="0"/>
                    <a:pt x="41148" y="68803"/>
                    <a:pt x="30220" y="144966"/>
                  </a:cubicBezTo>
                  <a:cubicBezTo>
                    <a:pt x="26266" y="166538"/>
                    <a:pt x="32339" y="188738"/>
                    <a:pt x="46724" y="205294"/>
                  </a:cubicBezTo>
                  <a:cubicBezTo>
                    <a:pt x="60997" y="220906"/>
                    <a:pt x="82631" y="227596"/>
                    <a:pt x="108167" y="228154"/>
                  </a:cubicBezTo>
                  <a:cubicBezTo>
                    <a:pt x="145497" y="230700"/>
                    <a:pt x="182646" y="221032"/>
                    <a:pt x="213992" y="200610"/>
                  </a:cubicBezTo>
                  <a:cubicBezTo>
                    <a:pt x="194589" y="258262"/>
                    <a:pt x="128239" y="270306"/>
                    <a:pt x="83634" y="269971"/>
                  </a:cubicBezTo>
                  <a:cubicBezTo>
                    <a:pt x="61716" y="271240"/>
                    <a:pt x="39781" y="267819"/>
                    <a:pt x="19292" y="259935"/>
                  </a:cubicBezTo>
                  <a:lnTo>
                    <a:pt x="0" y="308554"/>
                  </a:lnTo>
                  <a:cubicBezTo>
                    <a:pt x="23590" y="314256"/>
                    <a:pt x="47767" y="317174"/>
                    <a:pt x="72037" y="317252"/>
                  </a:cubicBezTo>
                  <a:cubicBezTo>
                    <a:pt x="181207" y="317252"/>
                    <a:pt x="251460" y="278111"/>
                    <a:pt x="280788" y="201279"/>
                  </a:cubicBezTo>
                  <a:lnTo>
                    <a:pt x="355389" y="4795"/>
                  </a:lnTo>
                  <a:cubicBezTo>
                    <a:pt x="343179" y="8102"/>
                    <a:pt x="330656" y="10121"/>
                    <a:pt x="318033" y="10817"/>
                  </a:cubicBezTo>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7" name="Google Shape;508;p66">
              <a:extLst>
                <a:ext uri="{FF2B5EF4-FFF2-40B4-BE49-F238E27FC236}">
                  <a16:creationId xmlns:a16="http://schemas.microsoft.com/office/drawing/2014/main" id="{C1019E2E-CC7A-E5E9-37C4-45343F71A9E8}"/>
                </a:ext>
              </a:extLst>
            </p:cNvPr>
            <p:cNvSpPr/>
            <p:nvPr/>
          </p:nvSpPr>
          <p:spPr>
            <a:xfrm>
              <a:off x="927929" y="511392"/>
              <a:ext cx="347769" cy="310452"/>
            </a:xfrm>
            <a:custGeom>
              <a:avLst/>
              <a:gdLst/>
              <a:ahLst/>
              <a:cxnLst/>
              <a:rect l="l" t="t" r="r" b="b"/>
              <a:pathLst>
                <a:path w="347769" h="310452" extrusionOk="0">
                  <a:moveTo>
                    <a:pt x="255883" y="245106"/>
                  </a:moveTo>
                  <a:cubicBezTo>
                    <a:pt x="231919" y="255435"/>
                    <a:pt x="206244" y="261220"/>
                    <a:pt x="180166" y="262168"/>
                  </a:cubicBezTo>
                  <a:cubicBezTo>
                    <a:pt x="106680" y="262168"/>
                    <a:pt x="84266" y="217563"/>
                    <a:pt x="92072" y="174185"/>
                  </a:cubicBezTo>
                  <a:cubicBezTo>
                    <a:pt x="104895" y="102594"/>
                    <a:pt x="173922" y="48287"/>
                    <a:pt x="255771" y="48287"/>
                  </a:cubicBezTo>
                  <a:cubicBezTo>
                    <a:pt x="279093" y="48126"/>
                    <a:pt x="302215" y="52598"/>
                    <a:pt x="323794" y="61446"/>
                  </a:cubicBezTo>
                  <a:lnTo>
                    <a:pt x="347769" y="14834"/>
                  </a:lnTo>
                  <a:cubicBezTo>
                    <a:pt x="323881" y="4915"/>
                    <a:pt x="298252" y="-128"/>
                    <a:pt x="272387" y="2"/>
                  </a:cubicBezTo>
                  <a:cubicBezTo>
                    <a:pt x="141583" y="2"/>
                    <a:pt x="19366" y="74604"/>
                    <a:pt x="1970" y="173850"/>
                  </a:cubicBezTo>
                  <a:cubicBezTo>
                    <a:pt x="-13307" y="261610"/>
                    <a:pt x="62409" y="310452"/>
                    <a:pt x="155410" y="310452"/>
                  </a:cubicBezTo>
                  <a:cubicBezTo>
                    <a:pt x="180878" y="310091"/>
                    <a:pt x="206230" y="306950"/>
                    <a:pt x="231016" y="301085"/>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8" name="Google Shape;509;p66">
              <a:extLst>
                <a:ext uri="{FF2B5EF4-FFF2-40B4-BE49-F238E27FC236}">
                  <a16:creationId xmlns:a16="http://schemas.microsoft.com/office/drawing/2014/main" id="{B0F1CF16-FC3B-1EC6-3100-3DDD1EA7ABCA}"/>
                </a:ext>
              </a:extLst>
            </p:cNvPr>
            <p:cNvSpPr/>
            <p:nvPr/>
          </p:nvSpPr>
          <p:spPr>
            <a:xfrm>
              <a:off x="2290572" y="549197"/>
              <a:ext cx="197821" cy="269190"/>
            </a:xfrm>
            <a:custGeom>
              <a:avLst/>
              <a:gdLst/>
              <a:ahLst/>
              <a:cxnLst/>
              <a:rect l="l" t="t" r="r" b="b"/>
              <a:pathLst>
                <a:path w="197821" h="269190" extrusionOk="0">
                  <a:moveTo>
                    <a:pt x="143292" y="43936"/>
                  </a:moveTo>
                  <a:lnTo>
                    <a:pt x="159684" y="0"/>
                  </a:lnTo>
                  <a:lnTo>
                    <a:pt x="76831" y="14162"/>
                  </a:lnTo>
                  <a:lnTo>
                    <a:pt x="65680" y="43936"/>
                  </a:lnTo>
                  <a:lnTo>
                    <a:pt x="29104" y="43936"/>
                  </a:lnTo>
                  <a:lnTo>
                    <a:pt x="15945" y="80289"/>
                  </a:lnTo>
                  <a:lnTo>
                    <a:pt x="52187" y="80289"/>
                  </a:lnTo>
                  <a:lnTo>
                    <a:pt x="8585" y="188010"/>
                  </a:lnTo>
                  <a:cubicBezTo>
                    <a:pt x="-2566" y="215330"/>
                    <a:pt x="-2566" y="235402"/>
                    <a:pt x="6913" y="249118"/>
                  </a:cubicBezTo>
                  <a:cubicBezTo>
                    <a:pt x="16391" y="262834"/>
                    <a:pt x="36017" y="269190"/>
                    <a:pt x="66126" y="269190"/>
                  </a:cubicBezTo>
                  <a:cubicBezTo>
                    <a:pt x="85551" y="268713"/>
                    <a:pt x="104865" y="265981"/>
                    <a:pt x="123666" y="261050"/>
                  </a:cubicBezTo>
                  <a:lnTo>
                    <a:pt x="141173" y="218564"/>
                  </a:lnTo>
                  <a:lnTo>
                    <a:pt x="141173" y="218564"/>
                  </a:lnTo>
                  <a:cubicBezTo>
                    <a:pt x="128673" y="223532"/>
                    <a:pt x="115459" y="226468"/>
                    <a:pt x="102033" y="227262"/>
                  </a:cubicBezTo>
                  <a:cubicBezTo>
                    <a:pt x="95297" y="228586"/>
                    <a:pt x="88361" y="226204"/>
                    <a:pt x="83856" y="221017"/>
                  </a:cubicBezTo>
                  <a:cubicBezTo>
                    <a:pt x="78838" y="214549"/>
                    <a:pt x="80176" y="201614"/>
                    <a:pt x="87201" y="183884"/>
                  </a:cubicBezTo>
                  <a:cubicBezTo>
                    <a:pt x="87201" y="183884"/>
                    <a:pt x="123220" y="95566"/>
                    <a:pt x="129353" y="80289"/>
                  </a:cubicBezTo>
                  <a:lnTo>
                    <a:pt x="183882" y="80289"/>
                  </a:lnTo>
                  <a:lnTo>
                    <a:pt x="197821" y="43936"/>
                  </a:ln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9" name="Google Shape;510;p66">
              <a:extLst>
                <a:ext uri="{FF2B5EF4-FFF2-40B4-BE49-F238E27FC236}">
                  <a16:creationId xmlns:a16="http://schemas.microsoft.com/office/drawing/2014/main" id="{3B9852AE-6F82-6DBC-F055-9B1D49905736}"/>
                </a:ext>
              </a:extLst>
            </p:cNvPr>
            <p:cNvSpPr/>
            <p:nvPr/>
          </p:nvSpPr>
          <p:spPr>
            <a:xfrm>
              <a:off x="2458450" y="591014"/>
              <a:ext cx="275171" cy="239528"/>
            </a:xfrm>
            <a:custGeom>
              <a:avLst/>
              <a:gdLst/>
              <a:ahLst/>
              <a:cxnLst/>
              <a:rect l="l" t="t" r="r" b="b"/>
              <a:pathLst>
                <a:path w="275171" h="239528" extrusionOk="0">
                  <a:moveTo>
                    <a:pt x="169334" y="39698"/>
                  </a:moveTo>
                  <a:cubicBezTo>
                    <a:pt x="180396" y="38545"/>
                    <a:pt x="191346" y="42679"/>
                    <a:pt x="198885" y="50850"/>
                  </a:cubicBezTo>
                  <a:cubicBezTo>
                    <a:pt x="205352" y="59324"/>
                    <a:pt x="205575" y="73152"/>
                    <a:pt x="199777" y="90548"/>
                  </a:cubicBezTo>
                  <a:lnTo>
                    <a:pt x="98300" y="90548"/>
                  </a:lnTo>
                  <a:cubicBezTo>
                    <a:pt x="107991" y="59714"/>
                    <a:pt x="137029" y="39108"/>
                    <a:pt x="169334" y="40144"/>
                  </a:cubicBezTo>
                  <a:moveTo>
                    <a:pt x="228770" y="178420"/>
                  </a:moveTo>
                  <a:lnTo>
                    <a:pt x="228770" y="178420"/>
                  </a:lnTo>
                  <a:cubicBezTo>
                    <a:pt x="201884" y="189164"/>
                    <a:pt x="173192" y="194688"/>
                    <a:pt x="144243" y="194700"/>
                  </a:cubicBezTo>
                  <a:cubicBezTo>
                    <a:pt x="125141" y="195900"/>
                    <a:pt x="106530" y="188302"/>
                    <a:pt x="93728" y="174071"/>
                  </a:cubicBezTo>
                  <a:cubicBezTo>
                    <a:pt x="84005" y="160880"/>
                    <a:pt x="81306" y="143786"/>
                    <a:pt x="86480" y="128239"/>
                  </a:cubicBezTo>
                  <a:lnTo>
                    <a:pt x="264900" y="128239"/>
                  </a:lnTo>
                  <a:lnTo>
                    <a:pt x="265792" y="125897"/>
                  </a:lnTo>
                  <a:cubicBezTo>
                    <a:pt x="279842" y="86980"/>
                    <a:pt x="278058" y="53303"/>
                    <a:pt x="260774" y="30889"/>
                  </a:cubicBezTo>
                  <a:cubicBezTo>
                    <a:pt x="245720" y="11151"/>
                    <a:pt x="217842" y="0"/>
                    <a:pt x="179928" y="0"/>
                  </a:cubicBezTo>
                  <a:cubicBezTo>
                    <a:pt x="95290" y="0"/>
                    <a:pt x="23810" y="47170"/>
                    <a:pt x="4630" y="114635"/>
                  </a:cubicBezTo>
                  <a:cubicBezTo>
                    <a:pt x="-4737" y="148757"/>
                    <a:pt x="170" y="178643"/>
                    <a:pt x="18792" y="201056"/>
                  </a:cubicBezTo>
                  <a:cubicBezTo>
                    <a:pt x="39311" y="225812"/>
                    <a:pt x="75329" y="239528"/>
                    <a:pt x="120157" y="239528"/>
                  </a:cubicBezTo>
                  <a:cubicBezTo>
                    <a:pt x="149061" y="239130"/>
                    <a:pt x="177775" y="234701"/>
                    <a:pt x="205464" y="226370"/>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10" name="Google Shape;511;p66">
              <a:extLst>
                <a:ext uri="{FF2B5EF4-FFF2-40B4-BE49-F238E27FC236}">
                  <a16:creationId xmlns:a16="http://schemas.microsoft.com/office/drawing/2014/main" id="{3007C430-B0C2-4873-CCEF-EE51D8D5EB65}"/>
                </a:ext>
              </a:extLst>
            </p:cNvPr>
            <p:cNvSpPr/>
            <p:nvPr/>
          </p:nvSpPr>
          <p:spPr>
            <a:xfrm>
              <a:off x="2458450" y="591014"/>
              <a:ext cx="275171" cy="239528"/>
            </a:xfrm>
            <a:custGeom>
              <a:avLst/>
              <a:gdLst/>
              <a:ahLst/>
              <a:cxnLst/>
              <a:rect l="l" t="t" r="r" b="b"/>
              <a:pathLst>
                <a:path w="275171" h="239528" extrusionOk="0">
                  <a:moveTo>
                    <a:pt x="169334" y="39698"/>
                  </a:moveTo>
                  <a:cubicBezTo>
                    <a:pt x="180396" y="38545"/>
                    <a:pt x="191346" y="42679"/>
                    <a:pt x="198885" y="50850"/>
                  </a:cubicBezTo>
                  <a:cubicBezTo>
                    <a:pt x="205352" y="59324"/>
                    <a:pt x="205575" y="73152"/>
                    <a:pt x="199777" y="90548"/>
                  </a:cubicBezTo>
                  <a:lnTo>
                    <a:pt x="98300" y="90548"/>
                  </a:lnTo>
                  <a:cubicBezTo>
                    <a:pt x="107991" y="59714"/>
                    <a:pt x="137029" y="39108"/>
                    <a:pt x="169334" y="40144"/>
                  </a:cubicBezTo>
                  <a:moveTo>
                    <a:pt x="228770" y="178420"/>
                  </a:moveTo>
                  <a:lnTo>
                    <a:pt x="228770" y="178420"/>
                  </a:lnTo>
                  <a:cubicBezTo>
                    <a:pt x="201884" y="189164"/>
                    <a:pt x="173192" y="194688"/>
                    <a:pt x="144243" y="194700"/>
                  </a:cubicBezTo>
                  <a:cubicBezTo>
                    <a:pt x="125141" y="195900"/>
                    <a:pt x="106530" y="188302"/>
                    <a:pt x="93728" y="174071"/>
                  </a:cubicBezTo>
                  <a:cubicBezTo>
                    <a:pt x="84005" y="160880"/>
                    <a:pt x="81306" y="143786"/>
                    <a:pt x="86480" y="128239"/>
                  </a:cubicBezTo>
                  <a:lnTo>
                    <a:pt x="264900" y="128239"/>
                  </a:lnTo>
                  <a:lnTo>
                    <a:pt x="265792" y="125897"/>
                  </a:lnTo>
                  <a:cubicBezTo>
                    <a:pt x="279842" y="86980"/>
                    <a:pt x="278058" y="53303"/>
                    <a:pt x="260774" y="30889"/>
                  </a:cubicBezTo>
                  <a:cubicBezTo>
                    <a:pt x="245720" y="11151"/>
                    <a:pt x="217842" y="0"/>
                    <a:pt x="179928" y="0"/>
                  </a:cubicBezTo>
                  <a:cubicBezTo>
                    <a:pt x="95290" y="0"/>
                    <a:pt x="23810" y="47170"/>
                    <a:pt x="4630" y="114635"/>
                  </a:cubicBezTo>
                  <a:cubicBezTo>
                    <a:pt x="-4737" y="148757"/>
                    <a:pt x="170" y="178643"/>
                    <a:pt x="18792" y="201056"/>
                  </a:cubicBezTo>
                  <a:cubicBezTo>
                    <a:pt x="39311" y="225812"/>
                    <a:pt x="75329" y="239528"/>
                    <a:pt x="120157" y="239528"/>
                  </a:cubicBezTo>
                  <a:cubicBezTo>
                    <a:pt x="149061" y="239130"/>
                    <a:pt x="177775" y="234701"/>
                    <a:pt x="205464" y="226370"/>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11" name="Google Shape;512;p66">
              <a:extLst>
                <a:ext uri="{FF2B5EF4-FFF2-40B4-BE49-F238E27FC236}">
                  <a16:creationId xmlns:a16="http://schemas.microsoft.com/office/drawing/2014/main" id="{9CD5845A-1D77-2798-F77F-4806F22CC853}"/>
                </a:ext>
              </a:extLst>
            </p:cNvPr>
            <p:cNvSpPr/>
            <p:nvPr/>
          </p:nvSpPr>
          <p:spPr>
            <a:xfrm>
              <a:off x="2733497" y="549404"/>
              <a:ext cx="64455" cy="64447"/>
            </a:xfrm>
            <a:custGeom>
              <a:avLst/>
              <a:gdLst/>
              <a:ahLst/>
              <a:cxnLst/>
              <a:rect l="l" t="t" r="r" b="b"/>
              <a:pathLst>
                <a:path w="64455" h="64447" extrusionOk="0">
                  <a:moveTo>
                    <a:pt x="28993" y="30459"/>
                  </a:moveTo>
                  <a:lnTo>
                    <a:pt x="31670" y="30459"/>
                  </a:lnTo>
                  <a:cubicBezTo>
                    <a:pt x="34903" y="30459"/>
                    <a:pt x="37134" y="29009"/>
                    <a:pt x="37134" y="27002"/>
                  </a:cubicBezTo>
                  <a:cubicBezTo>
                    <a:pt x="37134" y="24995"/>
                    <a:pt x="35015" y="23211"/>
                    <a:pt x="32004" y="23211"/>
                  </a:cubicBezTo>
                  <a:lnTo>
                    <a:pt x="28993" y="23211"/>
                  </a:lnTo>
                  <a:close/>
                  <a:moveTo>
                    <a:pt x="28993" y="47520"/>
                  </a:moveTo>
                  <a:lnTo>
                    <a:pt x="19738" y="47520"/>
                  </a:lnTo>
                  <a:lnTo>
                    <a:pt x="19738" y="17524"/>
                  </a:lnTo>
                  <a:cubicBezTo>
                    <a:pt x="24053" y="16798"/>
                    <a:pt x="28413" y="16425"/>
                    <a:pt x="32785" y="16408"/>
                  </a:cubicBezTo>
                  <a:cubicBezTo>
                    <a:pt x="36955" y="15931"/>
                    <a:pt x="41170" y="16791"/>
                    <a:pt x="44828" y="18862"/>
                  </a:cubicBezTo>
                  <a:cubicBezTo>
                    <a:pt x="46913" y="20345"/>
                    <a:pt x="48129" y="22770"/>
                    <a:pt x="48062" y="25329"/>
                  </a:cubicBezTo>
                  <a:cubicBezTo>
                    <a:pt x="48062" y="28340"/>
                    <a:pt x="45162" y="31016"/>
                    <a:pt x="41148" y="32132"/>
                  </a:cubicBezTo>
                  <a:lnTo>
                    <a:pt x="41148" y="32132"/>
                  </a:lnTo>
                  <a:cubicBezTo>
                    <a:pt x="44538" y="33260"/>
                    <a:pt x="46936" y="36275"/>
                    <a:pt x="47281" y="39826"/>
                  </a:cubicBezTo>
                  <a:cubicBezTo>
                    <a:pt x="47649" y="42279"/>
                    <a:pt x="48329" y="44677"/>
                    <a:pt x="49288" y="46963"/>
                  </a:cubicBezTo>
                  <a:lnTo>
                    <a:pt x="39029" y="46963"/>
                  </a:lnTo>
                  <a:cubicBezTo>
                    <a:pt x="37892" y="45019"/>
                    <a:pt x="37212" y="42848"/>
                    <a:pt x="37022" y="40607"/>
                  </a:cubicBezTo>
                  <a:cubicBezTo>
                    <a:pt x="37022" y="37596"/>
                    <a:pt x="35015" y="36035"/>
                    <a:pt x="32004" y="36035"/>
                  </a:cubicBezTo>
                  <a:lnTo>
                    <a:pt x="28993" y="36035"/>
                  </a:lnTo>
                  <a:close/>
                  <a:moveTo>
                    <a:pt x="32673" y="8045"/>
                  </a:moveTo>
                  <a:cubicBezTo>
                    <a:pt x="19314" y="7799"/>
                    <a:pt x="8274" y="18431"/>
                    <a:pt x="8029" y="31794"/>
                  </a:cubicBezTo>
                  <a:cubicBezTo>
                    <a:pt x="7784" y="45155"/>
                    <a:pt x="18422" y="56187"/>
                    <a:pt x="31781" y="56433"/>
                  </a:cubicBezTo>
                  <a:cubicBezTo>
                    <a:pt x="45140" y="56679"/>
                    <a:pt x="56180" y="46047"/>
                    <a:pt x="56425" y="32685"/>
                  </a:cubicBezTo>
                  <a:cubicBezTo>
                    <a:pt x="56425" y="32501"/>
                    <a:pt x="56425" y="32316"/>
                    <a:pt x="56425" y="32132"/>
                  </a:cubicBezTo>
                  <a:cubicBezTo>
                    <a:pt x="56804" y="19265"/>
                    <a:pt x="46679" y="8530"/>
                    <a:pt x="33811" y="8153"/>
                  </a:cubicBezTo>
                  <a:cubicBezTo>
                    <a:pt x="33320" y="8139"/>
                    <a:pt x="32829" y="8140"/>
                    <a:pt x="32339" y="8156"/>
                  </a:cubicBezTo>
                  <a:close/>
                  <a:moveTo>
                    <a:pt x="33454" y="16"/>
                  </a:moveTo>
                  <a:cubicBezTo>
                    <a:pt x="51240" y="694"/>
                    <a:pt x="65112" y="15661"/>
                    <a:pt x="64432" y="33446"/>
                  </a:cubicBezTo>
                  <a:cubicBezTo>
                    <a:pt x="63752" y="51233"/>
                    <a:pt x="48787" y="65101"/>
                    <a:pt x="31000" y="64423"/>
                  </a:cubicBezTo>
                  <a:cubicBezTo>
                    <a:pt x="13660" y="63763"/>
                    <a:pt x="-44" y="49487"/>
                    <a:pt x="0" y="32132"/>
                  </a:cubicBezTo>
                  <a:cubicBezTo>
                    <a:pt x="178" y="14210"/>
                    <a:pt x="14842" y="-175"/>
                    <a:pt x="32762" y="2"/>
                  </a:cubicBezTo>
                  <a:cubicBezTo>
                    <a:pt x="32997" y="4"/>
                    <a:pt x="33219" y="9"/>
                    <a:pt x="33454" y="16"/>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12" name="Google Shape;513;p66">
              <a:extLst>
                <a:ext uri="{FF2B5EF4-FFF2-40B4-BE49-F238E27FC236}">
                  <a16:creationId xmlns:a16="http://schemas.microsoft.com/office/drawing/2014/main" id="{D4D2AB67-CAC3-12EA-4806-B0DB91FAD063}"/>
                </a:ext>
              </a:extLst>
            </p:cNvPr>
            <p:cNvSpPr/>
            <p:nvPr/>
          </p:nvSpPr>
          <p:spPr>
            <a:xfrm>
              <a:off x="1502849" y="517639"/>
              <a:ext cx="194923" cy="302309"/>
            </a:xfrm>
            <a:custGeom>
              <a:avLst/>
              <a:gdLst/>
              <a:ahLst/>
              <a:cxnLst/>
              <a:rect l="l" t="t" r="r" b="b"/>
              <a:pathLst>
                <a:path w="194923" h="302309" extrusionOk="0">
                  <a:moveTo>
                    <a:pt x="117088" y="0"/>
                  </a:moveTo>
                  <a:lnTo>
                    <a:pt x="0" y="302310"/>
                  </a:lnTo>
                  <a:lnTo>
                    <a:pt x="77724" y="302310"/>
                  </a:lnTo>
                  <a:lnTo>
                    <a:pt x="194923" y="0"/>
                  </a:lnTo>
                  <a:lnTo>
                    <a:pt x="117088" y="0"/>
                  </a:ln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13" name="Google Shape;514;p66">
              <a:extLst>
                <a:ext uri="{FF2B5EF4-FFF2-40B4-BE49-F238E27FC236}">
                  <a16:creationId xmlns:a16="http://schemas.microsoft.com/office/drawing/2014/main" id="{7568C554-21E5-7B39-3AED-98BC75D67D73}"/>
                </a:ext>
              </a:extLst>
            </p:cNvPr>
            <p:cNvSpPr/>
            <p:nvPr/>
          </p:nvSpPr>
          <p:spPr>
            <a:xfrm>
              <a:off x="1335246" y="922874"/>
              <a:ext cx="1008404" cy="325243"/>
            </a:xfrm>
            <a:custGeom>
              <a:avLst/>
              <a:gdLst/>
              <a:ahLst/>
              <a:cxnLst/>
              <a:rect l="l" t="t" r="r" b="b"/>
              <a:pathLst>
                <a:path w="1008404" h="325243" extrusionOk="0">
                  <a:moveTo>
                    <a:pt x="986660" y="446"/>
                  </a:moveTo>
                  <a:lnTo>
                    <a:pt x="986660" y="446"/>
                  </a:lnTo>
                  <a:cubicBezTo>
                    <a:pt x="925272" y="70918"/>
                    <a:pt x="850537" y="128528"/>
                    <a:pt x="766758" y="169945"/>
                  </a:cubicBezTo>
                  <a:cubicBezTo>
                    <a:pt x="601084" y="251092"/>
                    <a:pt x="407208" y="251092"/>
                    <a:pt x="241535" y="169945"/>
                  </a:cubicBezTo>
                  <a:cubicBezTo>
                    <a:pt x="157921" y="128379"/>
                    <a:pt x="83400" y="70612"/>
                    <a:pt x="22302" y="0"/>
                  </a:cubicBezTo>
                  <a:lnTo>
                    <a:pt x="0" y="57540"/>
                  </a:lnTo>
                  <a:cubicBezTo>
                    <a:pt x="187953" y="335774"/>
                    <a:pt x="565869" y="408960"/>
                    <a:pt x="844114" y="221006"/>
                  </a:cubicBezTo>
                  <a:cubicBezTo>
                    <a:pt x="908969" y="177198"/>
                    <a:pt x="964748" y="121276"/>
                    <a:pt x="1008405" y="56314"/>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2864050" y="3292625"/>
            <a:ext cx="11612165" cy="3528393"/>
          </a:xfrm>
        </p:spPr>
        <p:txBody>
          <a:bodyPr/>
          <a:lstStyle/>
          <a:p>
            <a:pPr marL="0" indent="0" algn="ctr">
              <a:spcAft>
                <a:spcPts val="1000"/>
              </a:spcAft>
              <a:buNone/>
            </a:pPr>
            <a:r>
              <a:rPr lang="en-CA" sz="13801" b="1" dirty="0">
                <a:latin typeface="Arial" panose="020B0604020202020204" pitchFamily="34" charset="0"/>
                <a:cs typeface="Arial" panose="020B0604020202020204" pitchFamily="34" charset="0"/>
              </a:rPr>
              <a:t>QUIZ TIME!</a:t>
            </a:r>
            <a:endParaRPr lang="en-CA" sz="9601" b="1" dirty="0">
              <a:latin typeface="Arial" panose="020B0604020202020204" pitchFamily="34" charset="0"/>
              <a:cs typeface="Arial" panose="020B0604020202020204" pitchFamily="34" charset="0"/>
            </a:endParaRPr>
          </a:p>
          <a:p>
            <a:pPr marL="0" indent="0" algn="ctr">
              <a:spcAft>
                <a:spcPts val="1000"/>
              </a:spcAft>
              <a:buNone/>
            </a:pPr>
            <a:r>
              <a:rPr lang="en-CA" sz="9601" b="1" i="1" dirty="0">
                <a:solidFill>
                  <a:srgbClr val="7030A0"/>
                </a:solidFill>
                <a:latin typeface="Arial" panose="020B0604020202020204" pitchFamily="34" charset="0"/>
                <a:cs typeface="Arial" panose="020B0604020202020204" pitchFamily="34" charset="0"/>
              </a:rPr>
              <a:t>Prize at stake</a:t>
            </a:r>
            <a:endParaRPr lang="en-CA" sz="9601" i="1" dirty="0">
              <a:solidFill>
                <a:srgbClr val="7030A0"/>
              </a:solidFill>
              <a:latin typeface="Arial" panose="020B0604020202020204" pitchFamily="34" charset="0"/>
              <a:cs typeface="Arial" panose="020B0604020202020204" pitchFamily="34" charset="0"/>
            </a:endParaRPr>
          </a:p>
        </p:txBody>
      </p:sp>
      <p:sp>
        <p:nvSpPr>
          <p:cNvPr id="8" name="Rectangle 7"/>
          <p:cNvSpPr/>
          <p:nvPr/>
        </p:nvSpPr>
        <p:spPr>
          <a:xfrm>
            <a:off x="8513678" y="4522857"/>
            <a:ext cx="312906" cy="708014"/>
          </a:xfrm>
          <a:prstGeom prst="rect">
            <a:avLst/>
          </a:prstGeom>
        </p:spPr>
        <p:txBody>
          <a:bodyPr wrap="none">
            <a:spAutoFit/>
          </a:bodyPr>
          <a:lstStyle/>
          <a:p>
            <a:r>
              <a:rPr lang="en-CA" sz="4001"/>
              <a:t> </a:t>
            </a:r>
          </a:p>
        </p:txBody>
      </p:sp>
    </p:spTree>
    <p:extLst>
      <p:ext uri="{BB962C8B-B14F-4D97-AF65-F5344CB8AC3E}">
        <p14:creationId xmlns:p14="http://schemas.microsoft.com/office/powerpoint/2010/main" val="257627875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2756037" y="2852920"/>
            <a:ext cx="11828188" cy="3024335"/>
          </a:xfrm>
        </p:spPr>
        <p:txBody>
          <a:bodyPr/>
          <a:lstStyle/>
          <a:p>
            <a:pPr marL="0" indent="0" algn="ctr">
              <a:buNone/>
            </a:pPr>
            <a:r>
              <a:rPr lang="en-CA" sz="6000" b="1" dirty="0">
                <a:latin typeface="Arial" panose="020B0604020202020204" pitchFamily="34" charset="0"/>
                <a:cs typeface="Arial" panose="020B0604020202020204" pitchFamily="34" charset="0"/>
              </a:rPr>
              <a:t>In which </a:t>
            </a:r>
            <a:r>
              <a:rPr lang="en-CA" sz="6000" b="1" u="sng" dirty="0">
                <a:latin typeface="Arial" panose="020B0604020202020204" pitchFamily="34" charset="0"/>
                <a:cs typeface="Arial" panose="020B0604020202020204" pitchFamily="34" charset="0"/>
              </a:rPr>
              <a:t>month</a:t>
            </a:r>
            <a:r>
              <a:rPr lang="en-CA" sz="6000" b="1" dirty="0">
                <a:latin typeface="Arial" panose="020B0604020202020204" pitchFamily="34" charset="0"/>
                <a:cs typeface="Arial" panose="020B0604020202020204" pitchFamily="34" charset="0"/>
              </a:rPr>
              <a:t> does National Dental Hygienists Week™ occur?</a:t>
            </a:r>
            <a:endParaRPr lang="en-CA" sz="6000" dirty="0">
              <a:latin typeface="Arial" panose="020B0604020202020204" pitchFamily="34" charset="0"/>
              <a:cs typeface="Arial" panose="020B0604020202020204" pitchFamily="34" charset="0"/>
            </a:endParaRPr>
          </a:p>
        </p:txBody>
      </p:sp>
      <p:sp>
        <p:nvSpPr>
          <p:cNvPr id="9" name="Content Placeholder 5"/>
          <p:cNvSpPr>
            <a:spLocks noGrp="1"/>
          </p:cNvSpPr>
          <p:nvPr>
            <p:ph sz="quarter" idx="4"/>
          </p:nvPr>
        </p:nvSpPr>
        <p:spPr>
          <a:xfrm>
            <a:off x="3197523" y="6525327"/>
            <a:ext cx="11161240" cy="1735850"/>
          </a:xfrm>
        </p:spPr>
        <p:txBody>
          <a:bodyPr/>
          <a:lstStyle/>
          <a:p>
            <a:pPr marL="0" indent="0" algn="ctr">
              <a:spcAft>
                <a:spcPts val="2400"/>
              </a:spcAft>
              <a:buNone/>
            </a:pPr>
            <a:r>
              <a:rPr lang="en-CA" sz="6000" b="1" dirty="0">
                <a:latin typeface="Arial" panose="020B0604020202020204" pitchFamily="34" charset="0"/>
                <a:cs typeface="Arial" panose="020B0604020202020204" pitchFamily="34" charset="0"/>
              </a:rPr>
              <a:t>APRIL: April 4–10</a:t>
            </a:r>
            <a:br>
              <a:rPr lang="en-CA" sz="6000" b="1" dirty="0">
                <a:latin typeface="Arial" panose="020B0604020202020204" pitchFamily="34" charset="0"/>
                <a:cs typeface="Arial" panose="020B0604020202020204" pitchFamily="34" charset="0"/>
              </a:rPr>
            </a:br>
            <a:r>
              <a:rPr lang="en-CA" sz="6000" b="1" dirty="0">
                <a:solidFill>
                  <a:srgbClr val="7030A0"/>
                </a:solidFill>
                <a:latin typeface="Arial" panose="020B0604020202020204" pitchFamily="34" charset="0"/>
                <a:cs typeface="Arial" panose="020B0604020202020204" pitchFamily="34" charset="0"/>
              </a:rPr>
              <a:t>cdha.ca/NDHW</a:t>
            </a:r>
          </a:p>
        </p:txBody>
      </p:sp>
      <p:sp>
        <p:nvSpPr>
          <p:cNvPr id="7" name="Title 1">
            <a:extLst>
              <a:ext uri="{FF2B5EF4-FFF2-40B4-BE49-F238E27FC236}">
                <a16:creationId xmlns:a16="http://schemas.microsoft.com/office/drawing/2014/main" id="{2EB5AC86-C433-4331-9A6E-D17E237EA943}"/>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Quiz Question</a:t>
            </a:r>
          </a:p>
        </p:txBody>
      </p:sp>
    </p:spTree>
    <p:extLst>
      <p:ext uri="{BB962C8B-B14F-4D97-AF65-F5344CB8AC3E}">
        <p14:creationId xmlns:p14="http://schemas.microsoft.com/office/powerpoint/2010/main" val="36744333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965275" y="3796680"/>
            <a:ext cx="6300000" cy="4633151"/>
          </a:xfrm>
        </p:spPr>
        <p:txBody>
          <a:bodyPr/>
          <a:lstStyle/>
          <a:p>
            <a:pPr marL="0" indent="0" algn="ctr">
              <a:spcBef>
                <a:spcPts val="1000"/>
              </a:spcBef>
              <a:buNone/>
            </a:pPr>
            <a:r>
              <a:rPr lang="en-CA" sz="6600" b="1" dirty="0">
                <a:latin typeface="Arial" panose="020B0604020202020204" pitchFamily="34" charset="0"/>
                <a:cs typeface="Arial" panose="020B0604020202020204" pitchFamily="34" charset="0"/>
              </a:rPr>
              <a:t>Your primary source of information</a:t>
            </a:r>
          </a:p>
        </p:txBody>
      </p:sp>
      <p:sp>
        <p:nvSpPr>
          <p:cNvPr id="8" name="Rectangle 7"/>
          <p:cNvSpPr/>
          <p:nvPr/>
        </p:nvSpPr>
        <p:spPr>
          <a:xfrm>
            <a:off x="8513678" y="4522857"/>
            <a:ext cx="312906" cy="708014"/>
          </a:xfrm>
          <a:prstGeom prst="rect">
            <a:avLst/>
          </a:prstGeom>
        </p:spPr>
        <p:txBody>
          <a:bodyPr wrap="none">
            <a:spAutoFit/>
          </a:bodyPr>
          <a:lstStyle/>
          <a:p>
            <a:r>
              <a:rPr lang="en-CA" sz="4001"/>
              <a:t> </a:t>
            </a:r>
          </a:p>
        </p:txBody>
      </p:sp>
      <p:sp>
        <p:nvSpPr>
          <p:cNvPr id="9" name="Title 1">
            <a:extLst>
              <a:ext uri="{FF2B5EF4-FFF2-40B4-BE49-F238E27FC236}">
                <a16:creationId xmlns:a16="http://schemas.microsoft.com/office/drawing/2014/main" id="{5DE565FF-EA25-4418-9F9C-09BAB79ABDF0}"/>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cdha.ca</a:t>
            </a:r>
          </a:p>
        </p:txBody>
      </p:sp>
      <p:pic>
        <p:nvPicPr>
          <p:cNvPr id="3" name="Picture 2">
            <a:extLst>
              <a:ext uri="{FF2B5EF4-FFF2-40B4-BE49-F238E27FC236}">
                <a16:creationId xmlns:a16="http://schemas.microsoft.com/office/drawing/2014/main" id="{07873FFC-62F8-7AFD-DBF3-A9C975D575CD}"/>
              </a:ext>
            </a:extLst>
          </p:cNvPr>
          <p:cNvPicPr>
            <a:picLocks noChangeAspect="1"/>
          </p:cNvPicPr>
          <p:nvPr/>
        </p:nvPicPr>
        <p:blipFill>
          <a:blip r:embed="rId3"/>
          <a:stretch>
            <a:fillRect/>
          </a:stretch>
        </p:blipFill>
        <p:spPr>
          <a:xfrm>
            <a:off x="8598123" y="2254487"/>
            <a:ext cx="7129516" cy="6654761"/>
          </a:xfrm>
          <a:prstGeom prst="rect">
            <a:avLst/>
          </a:prstGeom>
        </p:spPr>
      </p:pic>
    </p:spTree>
    <p:extLst>
      <p:ext uri="{BB962C8B-B14F-4D97-AF65-F5344CB8AC3E}">
        <p14:creationId xmlns:p14="http://schemas.microsoft.com/office/powerpoint/2010/main" val="290418853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2958123" y="7973144"/>
            <a:ext cx="11424016" cy="1117565"/>
          </a:xfrm>
        </p:spPr>
        <p:txBody>
          <a:bodyPr/>
          <a:lstStyle/>
          <a:p>
            <a:pPr marL="0" indent="0" algn="ctr">
              <a:spcBef>
                <a:spcPts val="1000"/>
              </a:spcBef>
              <a:buNone/>
            </a:pPr>
            <a:r>
              <a:rPr lang="en-CA" sz="7200" b="1" dirty="0">
                <a:solidFill>
                  <a:srgbClr val="7030A0"/>
                </a:solidFill>
                <a:latin typeface="Arial" panose="020B0604020202020204" pitchFamily="34" charset="0"/>
                <a:cs typeface="Arial" panose="020B0604020202020204" pitchFamily="34" charset="0"/>
              </a:rPr>
              <a:t>cdha.ca/</a:t>
            </a:r>
            <a:r>
              <a:rPr lang="en-CA" sz="7200" b="1" dirty="0" err="1">
                <a:solidFill>
                  <a:srgbClr val="7030A0"/>
                </a:solidFill>
                <a:latin typeface="Arial" panose="020B0604020202020204" pitchFamily="34" charset="0"/>
                <a:cs typeface="Arial" panose="020B0604020202020204" pitchFamily="34" charset="0"/>
              </a:rPr>
              <a:t>careercentre</a:t>
            </a:r>
            <a:r>
              <a:rPr lang="en-CA" sz="7200" b="1" dirty="0">
                <a:solidFill>
                  <a:srgbClr val="7030A0"/>
                </a:solidFill>
                <a:latin typeface="Arial" panose="020B0604020202020204" pitchFamily="34" charset="0"/>
                <a:cs typeface="Arial" panose="020B0604020202020204" pitchFamily="34" charset="0"/>
              </a:rPr>
              <a:t> </a:t>
            </a:r>
          </a:p>
        </p:txBody>
      </p:sp>
      <p:sp>
        <p:nvSpPr>
          <p:cNvPr id="8" name="Rectangle 7"/>
          <p:cNvSpPr/>
          <p:nvPr/>
        </p:nvSpPr>
        <p:spPr>
          <a:xfrm>
            <a:off x="8513678" y="4522857"/>
            <a:ext cx="312906" cy="708014"/>
          </a:xfrm>
          <a:prstGeom prst="rect">
            <a:avLst/>
          </a:prstGeom>
        </p:spPr>
        <p:txBody>
          <a:bodyPr wrap="none">
            <a:spAutoFit/>
          </a:bodyPr>
          <a:lstStyle/>
          <a:p>
            <a:r>
              <a:rPr lang="en-CA" sz="4001"/>
              <a:t> </a:t>
            </a:r>
          </a:p>
        </p:txBody>
      </p:sp>
      <p:pic>
        <p:nvPicPr>
          <p:cNvPr id="4" name="Picture 3" descr="A person talking on the phone&#10;&#10;Description automatically generated with low confidence">
            <a:extLst>
              <a:ext uri="{FF2B5EF4-FFF2-40B4-BE49-F238E27FC236}">
                <a16:creationId xmlns:a16="http://schemas.microsoft.com/office/drawing/2014/main" id="{080920CE-8FE7-712B-60B7-A5E523BCC43D}"/>
              </a:ext>
            </a:extLst>
          </p:cNvPr>
          <p:cNvPicPr>
            <a:picLocks noChangeAspect="1"/>
          </p:cNvPicPr>
          <p:nvPr/>
        </p:nvPicPr>
        <p:blipFill>
          <a:blip r:embed="rId3"/>
          <a:stretch>
            <a:fillRect/>
          </a:stretch>
        </p:blipFill>
        <p:spPr>
          <a:xfrm>
            <a:off x="1050131" y="2241550"/>
            <a:ext cx="15240000" cy="5270500"/>
          </a:xfrm>
          <a:prstGeom prst="rect">
            <a:avLst/>
          </a:prstGeom>
        </p:spPr>
      </p:pic>
    </p:spTree>
    <p:extLst>
      <p:ext uri="{BB962C8B-B14F-4D97-AF65-F5344CB8AC3E}">
        <p14:creationId xmlns:p14="http://schemas.microsoft.com/office/powerpoint/2010/main" val="12593466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8014"/>
          </a:xfrm>
          <a:prstGeom prst="rect">
            <a:avLst/>
          </a:prstGeom>
        </p:spPr>
        <p:txBody>
          <a:bodyPr wrap="none">
            <a:spAutoFit/>
          </a:bodyPr>
          <a:lstStyle/>
          <a:p>
            <a:r>
              <a:rPr lang="en-CA" sz="4001"/>
              <a:t> </a:t>
            </a:r>
          </a:p>
        </p:txBody>
      </p:sp>
      <p:sp>
        <p:nvSpPr>
          <p:cNvPr id="9" name="Title 1">
            <a:extLst>
              <a:ext uri="{FF2B5EF4-FFF2-40B4-BE49-F238E27FC236}">
                <a16:creationId xmlns:a16="http://schemas.microsoft.com/office/drawing/2014/main" id="{E21B6595-1BBC-467B-AB25-2271BC61FB18}"/>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Career Centre</a:t>
            </a:r>
          </a:p>
        </p:txBody>
      </p:sp>
      <p:pic>
        <p:nvPicPr>
          <p:cNvPr id="7" name="Picture 6" descr="Graphical user interface, application&#10;&#10;Description automatically generated">
            <a:extLst>
              <a:ext uri="{FF2B5EF4-FFF2-40B4-BE49-F238E27FC236}">
                <a16:creationId xmlns:a16="http://schemas.microsoft.com/office/drawing/2014/main" id="{A0A7F4E0-B088-E881-52BC-37B7D20772AC}"/>
              </a:ext>
            </a:extLst>
          </p:cNvPr>
          <p:cNvPicPr>
            <a:picLocks noChangeAspect="1"/>
          </p:cNvPicPr>
          <p:nvPr/>
        </p:nvPicPr>
        <p:blipFill rotWithShape="1">
          <a:blip r:embed="rId3"/>
          <a:srcRect t="8657" b="18992"/>
          <a:stretch/>
        </p:blipFill>
        <p:spPr>
          <a:xfrm>
            <a:off x="5345326" y="2018322"/>
            <a:ext cx="6336704" cy="7394982"/>
          </a:xfrm>
          <a:prstGeom prst="rect">
            <a:avLst/>
          </a:prstGeom>
        </p:spPr>
      </p:pic>
    </p:spTree>
    <p:extLst>
      <p:ext uri="{BB962C8B-B14F-4D97-AF65-F5344CB8AC3E}">
        <p14:creationId xmlns:p14="http://schemas.microsoft.com/office/powerpoint/2010/main" val="232921290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70A497E-84AC-47A5-BE6B-462F5D7FDB04}"/>
              </a:ext>
            </a:extLst>
          </p:cNvPr>
          <p:cNvPicPr>
            <a:picLocks noChangeAspect="1"/>
          </p:cNvPicPr>
          <p:nvPr/>
        </p:nvPicPr>
        <p:blipFill>
          <a:blip r:embed="rId3"/>
          <a:stretch>
            <a:fillRect/>
          </a:stretch>
        </p:blipFill>
        <p:spPr>
          <a:xfrm>
            <a:off x="0" y="5383208"/>
            <a:ext cx="17340263" cy="3571948"/>
          </a:xfrm>
          <a:prstGeom prst="rect">
            <a:avLst/>
          </a:prstGeom>
        </p:spPr>
      </p:pic>
      <p:sp>
        <p:nvSpPr>
          <p:cNvPr id="6" name="Title 1">
            <a:extLst>
              <a:ext uri="{FF2B5EF4-FFF2-40B4-BE49-F238E27FC236}">
                <a16:creationId xmlns:a16="http://schemas.microsoft.com/office/drawing/2014/main" id="{1BF5C23B-7AD2-497F-A959-A17B0768514D}"/>
              </a:ext>
            </a:extLst>
          </p:cNvPr>
          <p:cNvSpPr>
            <a:spLocks noGrp="1"/>
          </p:cNvSpPr>
          <p:nvPr>
            <p:ph type="title"/>
          </p:nvPr>
        </p:nvSpPr>
        <p:spPr>
          <a:xfrm>
            <a:off x="0" y="2156846"/>
            <a:ext cx="17340263" cy="357194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algn="ctr"/>
            <a:r>
              <a:rPr lang="en-CA" sz="12500" b="1" dirty="0">
                <a:solidFill>
                  <a:srgbClr val="3F3F3F"/>
                </a:solidFill>
                <a:latin typeface="Arial" panose="020B0604020202020204" pitchFamily="34" charset="0"/>
                <a:cs typeface="Arial" panose="020B0604020202020204" pitchFamily="34" charset="0"/>
                <a:sym typeface="Herculanum" pitchFamily="-84" charset="0"/>
              </a:rPr>
              <a:t>CDHA’s Mission</a:t>
            </a:r>
            <a:endParaRPr lang="en-CA" sz="12500" b="1" dirty="0">
              <a:solidFill>
                <a:srgbClr val="7030A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665034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8014"/>
          </a:xfrm>
          <a:prstGeom prst="rect">
            <a:avLst/>
          </a:prstGeom>
        </p:spPr>
        <p:txBody>
          <a:bodyPr wrap="none">
            <a:spAutoFit/>
          </a:bodyPr>
          <a:lstStyle/>
          <a:p>
            <a:r>
              <a:rPr lang="en-CA" sz="4001"/>
              <a:t> </a:t>
            </a:r>
          </a:p>
        </p:txBody>
      </p:sp>
      <p:sp>
        <p:nvSpPr>
          <p:cNvPr id="9" name="Title 1">
            <a:extLst>
              <a:ext uri="{FF2B5EF4-FFF2-40B4-BE49-F238E27FC236}">
                <a16:creationId xmlns:a16="http://schemas.microsoft.com/office/drawing/2014/main" id="{E21B6595-1BBC-467B-AB25-2271BC61FB18}"/>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Weekly Alerts</a:t>
            </a:r>
          </a:p>
        </p:txBody>
      </p:sp>
      <p:cxnSp>
        <p:nvCxnSpPr>
          <p:cNvPr id="10" name="Curved Connector 11">
            <a:extLst>
              <a:ext uri="{FF2B5EF4-FFF2-40B4-BE49-F238E27FC236}">
                <a16:creationId xmlns:a16="http://schemas.microsoft.com/office/drawing/2014/main" id="{C996668F-5701-4C60-965C-F3F4A8508D6C}"/>
              </a:ext>
            </a:extLst>
          </p:cNvPr>
          <p:cNvCxnSpPr/>
          <p:nvPr/>
        </p:nvCxnSpPr>
        <p:spPr bwMode="auto">
          <a:xfrm>
            <a:off x="970298" y="6893024"/>
            <a:ext cx="1615648" cy="1567541"/>
          </a:xfrm>
          <a:prstGeom prst="curvedConnector3">
            <a:avLst>
              <a:gd name="adj1" fmla="val 50000"/>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1" name="Picture 10">
            <a:extLst>
              <a:ext uri="{FF2B5EF4-FFF2-40B4-BE49-F238E27FC236}">
                <a16:creationId xmlns:a16="http://schemas.microsoft.com/office/drawing/2014/main" id="{EEA56FC1-6FC2-4A76-B87B-FBB5D06A7673}"/>
              </a:ext>
            </a:extLst>
          </p:cNvPr>
          <p:cNvPicPr>
            <a:picLocks noChangeAspect="1"/>
          </p:cNvPicPr>
          <p:nvPr/>
        </p:nvPicPr>
        <p:blipFill>
          <a:blip r:embed="rId3"/>
          <a:stretch>
            <a:fillRect/>
          </a:stretch>
        </p:blipFill>
        <p:spPr>
          <a:xfrm>
            <a:off x="3259962" y="2284512"/>
            <a:ext cx="11133244" cy="6768752"/>
          </a:xfrm>
          <a:prstGeom prst="rect">
            <a:avLst/>
          </a:prstGeom>
        </p:spPr>
      </p:pic>
    </p:spTree>
    <p:extLst>
      <p:ext uri="{BB962C8B-B14F-4D97-AF65-F5344CB8AC3E}">
        <p14:creationId xmlns:p14="http://schemas.microsoft.com/office/powerpoint/2010/main" val="104882740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8014"/>
          </a:xfrm>
          <a:prstGeom prst="rect">
            <a:avLst/>
          </a:prstGeom>
        </p:spPr>
        <p:txBody>
          <a:bodyPr wrap="none">
            <a:spAutoFit/>
          </a:bodyPr>
          <a:lstStyle/>
          <a:p>
            <a:r>
              <a:rPr lang="en-CA" sz="4001"/>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6949" y="1927614"/>
            <a:ext cx="5919270" cy="3078020"/>
          </a:xfrm>
          <a:prstGeom prst="rect">
            <a:avLst/>
          </a:prstGeom>
        </p:spPr>
      </p:pic>
      <p:sp>
        <p:nvSpPr>
          <p:cNvPr id="9" name="Title 1">
            <a:extLst>
              <a:ext uri="{FF2B5EF4-FFF2-40B4-BE49-F238E27FC236}">
                <a16:creationId xmlns:a16="http://schemas.microsoft.com/office/drawing/2014/main" id="{E21B6595-1BBC-467B-AB25-2271BC61FB18}"/>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dentalhygienecanada.ca</a:t>
            </a:r>
          </a:p>
        </p:txBody>
      </p:sp>
      <p:pic>
        <p:nvPicPr>
          <p:cNvPr id="3" name="Picture 2" descr="Text&#10;&#10;Description automatically generated">
            <a:extLst>
              <a:ext uri="{FF2B5EF4-FFF2-40B4-BE49-F238E27FC236}">
                <a16:creationId xmlns:a16="http://schemas.microsoft.com/office/drawing/2014/main" id="{608FF1C7-647B-7C44-C54C-B5F06E050F98}"/>
              </a:ext>
            </a:extLst>
          </p:cNvPr>
          <p:cNvPicPr>
            <a:picLocks noChangeAspect="1"/>
          </p:cNvPicPr>
          <p:nvPr/>
        </p:nvPicPr>
        <p:blipFill>
          <a:blip r:embed="rId4"/>
          <a:stretch>
            <a:fillRect/>
          </a:stretch>
        </p:blipFill>
        <p:spPr>
          <a:xfrm rot="20884992">
            <a:off x="6061657" y="5611570"/>
            <a:ext cx="5216949" cy="2700000"/>
          </a:xfrm>
          <a:prstGeom prst="rect">
            <a:avLst/>
          </a:prstGeom>
          <a:effectLst>
            <a:outerShdw blurRad="50800" dist="38100" dir="2700000" algn="tl" rotWithShape="0">
              <a:prstClr val="black">
                <a:alpha val="40000"/>
              </a:prstClr>
            </a:outerShdw>
          </a:effectLst>
        </p:spPr>
      </p:pic>
      <p:pic>
        <p:nvPicPr>
          <p:cNvPr id="4" name="Picture 3" descr="Graphical user interface, website&#10;&#10;Description automatically generated">
            <a:extLst>
              <a:ext uri="{FF2B5EF4-FFF2-40B4-BE49-F238E27FC236}">
                <a16:creationId xmlns:a16="http://schemas.microsoft.com/office/drawing/2014/main" id="{74A62434-934E-CED4-8753-65C6ED43D0A8}"/>
              </a:ext>
            </a:extLst>
          </p:cNvPr>
          <p:cNvPicPr>
            <a:picLocks noChangeAspect="1"/>
          </p:cNvPicPr>
          <p:nvPr/>
        </p:nvPicPr>
        <p:blipFill>
          <a:blip r:embed="rId5"/>
          <a:stretch>
            <a:fillRect/>
          </a:stretch>
        </p:blipFill>
        <p:spPr>
          <a:xfrm rot="20851239">
            <a:off x="11472320" y="5408565"/>
            <a:ext cx="5216949" cy="2700000"/>
          </a:xfrm>
          <a:prstGeom prst="rect">
            <a:avLst/>
          </a:prstGeom>
          <a:effectLst>
            <a:outerShdw blurRad="50800" dist="38100" dir="2700000" algn="tl" rotWithShape="0">
              <a:prstClr val="black">
                <a:alpha val="40000"/>
              </a:prstClr>
            </a:outerShdw>
          </a:effectLst>
        </p:spPr>
      </p:pic>
      <p:pic>
        <p:nvPicPr>
          <p:cNvPr id="5" name="Picture 4" descr="Graphical user interface&#10;&#10;Description automatically generated">
            <a:extLst>
              <a:ext uri="{FF2B5EF4-FFF2-40B4-BE49-F238E27FC236}">
                <a16:creationId xmlns:a16="http://schemas.microsoft.com/office/drawing/2014/main" id="{0DFEBF9C-A060-0696-637D-E995F0C4FB81}"/>
              </a:ext>
            </a:extLst>
          </p:cNvPr>
          <p:cNvPicPr>
            <a:picLocks noChangeAspect="1"/>
          </p:cNvPicPr>
          <p:nvPr/>
        </p:nvPicPr>
        <p:blipFill>
          <a:blip r:embed="rId6"/>
          <a:stretch>
            <a:fillRect/>
          </a:stretch>
        </p:blipFill>
        <p:spPr>
          <a:xfrm rot="20926632">
            <a:off x="669741" y="5853148"/>
            <a:ext cx="5159236" cy="2700000"/>
          </a:xfrm>
          <a:prstGeom prst="rect">
            <a:avLst/>
          </a:prstGeom>
        </p:spPr>
      </p:pic>
    </p:spTree>
    <p:extLst>
      <p:ext uri="{BB962C8B-B14F-4D97-AF65-F5344CB8AC3E}">
        <p14:creationId xmlns:p14="http://schemas.microsoft.com/office/powerpoint/2010/main" val="4052032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2753918" y="2164369"/>
            <a:ext cx="11612165" cy="1378328"/>
          </a:xfrm>
        </p:spPr>
        <p:txBody>
          <a:bodyPr/>
          <a:lstStyle/>
          <a:p>
            <a:pPr marL="0" indent="0" algn="ctr">
              <a:spcAft>
                <a:spcPts val="1000"/>
              </a:spcAft>
              <a:buNone/>
            </a:pPr>
            <a:r>
              <a:rPr lang="en-CA" sz="5400" b="1" dirty="0">
                <a:latin typeface="Arial" panose="020B0604020202020204" pitchFamily="34" charset="0"/>
                <a:cs typeface="Arial" panose="020B0604020202020204" pitchFamily="34" charset="0"/>
              </a:rPr>
              <a:t>CDHA Perks: </a:t>
            </a:r>
            <a:r>
              <a:rPr lang="en-CA" sz="5400" b="1" dirty="0" err="1">
                <a:latin typeface="Arial" panose="020B0604020202020204" pitchFamily="34" charset="0"/>
                <a:cs typeface="Arial" panose="020B0604020202020204" pitchFamily="34" charset="0"/>
              </a:rPr>
              <a:t>Perkopolis</a:t>
            </a:r>
            <a:r>
              <a:rPr lang="en-CA" sz="5400" b="1" dirty="0">
                <a:latin typeface="Arial" panose="020B0604020202020204" pitchFamily="34" charset="0"/>
                <a:cs typeface="Arial" panose="020B0604020202020204" pitchFamily="34" charset="0"/>
              </a:rPr>
              <a:t> &amp; ESM</a:t>
            </a:r>
            <a:endParaRPr lang="en-CA" sz="4800" dirty="0">
              <a:latin typeface="Arial" panose="020B0604020202020204" pitchFamily="34" charset="0"/>
              <a:cs typeface="Arial" panose="020B0604020202020204" pitchFamily="34" charset="0"/>
            </a:endParaRPr>
          </a:p>
        </p:txBody>
      </p:sp>
      <p:sp>
        <p:nvSpPr>
          <p:cNvPr id="8" name="Rectangle 7"/>
          <p:cNvSpPr/>
          <p:nvPr/>
        </p:nvSpPr>
        <p:spPr>
          <a:xfrm>
            <a:off x="8513678" y="4522857"/>
            <a:ext cx="312906" cy="708014"/>
          </a:xfrm>
          <a:prstGeom prst="rect">
            <a:avLst/>
          </a:prstGeom>
        </p:spPr>
        <p:txBody>
          <a:bodyPr wrap="none">
            <a:spAutoFit/>
          </a:bodyPr>
          <a:lstStyle/>
          <a:p>
            <a:r>
              <a:rPr lang="en-CA" sz="4001"/>
              <a:t> </a:t>
            </a:r>
          </a:p>
        </p:txBody>
      </p:sp>
      <p:pic>
        <p:nvPicPr>
          <p:cNvPr id="3" name="Online Media 2" title="Perkopolis Video">
            <a:hlinkClick r:id="" action="ppaction://media"/>
            <a:extLst>
              <a:ext uri="{FF2B5EF4-FFF2-40B4-BE49-F238E27FC236}">
                <a16:creationId xmlns:a16="http://schemas.microsoft.com/office/drawing/2014/main" id="{CDFD7EC8-8B0A-4F37-8964-C8A47EE85072}"/>
              </a:ext>
            </a:extLst>
          </p:cNvPr>
          <p:cNvPicPr>
            <a:picLocks noRot="1" noChangeAspect="1"/>
          </p:cNvPicPr>
          <p:nvPr>
            <a:videoFile r:link="rId1"/>
          </p:nvPr>
        </p:nvPicPr>
        <p:blipFill>
          <a:blip r:embed="rId4"/>
          <a:stretch>
            <a:fillRect/>
          </a:stretch>
        </p:blipFill>
        <p:spPr>
          <a:xfrm>
            <a:off x="3413547" y="3292624"/>
            <a:ext cx="10726399" cy="6033600"/>
          </a:xfrm>
          <a:prstGeom prst="rect">
            <a:avLst/>
          </a:prstGeom>
        </p:spPr>
      </p:pic>
      <p:sp>
        <p:nvSpPr>
          <p:cNvPr id="9" name="Title 1">
            <a:extLst>
              <a:ext uri="{FF2B5EF4-FFF2-40B4-BE49-F238E27FC236}">
                <a16:creationId xmlns:a16="http://schemas.microsoft.com/office/drawing/2014/main" id="{F2660A57-5975-4553-9114-0978C443D73E}"/>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Discounts</a:t>
            </a:r>
          </a:p>
        </p:txBody>
      </p:sp>
    </p:spTree>
    <p:extLst>
      <p:ext uri="{BB962C8B-B14F-4D97-AF65-F5344CB8AC3E}">
        <p14:creationId xmlns:p14="http://schemas.microsoft.com/office/powerpoint/2010/main" val="250607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1579447" y="2788568"/>
            <a:ext cx="10032855" cy="5940660"/>
          </a:xfrm>
        </p:spPr>
        <p:txBody>
          <a:bodyPr/>
          <a:lstStyle/>
          <a:p>
            <a:pPr marL="1314000" indent="-856800">
              <a:spcBef>
                <a:spcPts val="1000"/>
              </a:spcBef>
              <a:spcAft>
                <a:spcPts val="22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GoodLife Fitness</a:t>
            </a:r>
            <a:endParaRPr lang="en-CA" sz="5400" dirty="0">
              <a:latin typeface="Arial" panose="020B0604020202020204" pitchFamily="34" charset="0"/>
              <a:cs typeface="Arial" panose="020B0604020202020204" pitchFamily="34" charset="0"/>
            </a:endParaRPr>
          </a:p>
          <a:p>
            <a:pPr marL="1314000" indent="-856800">
              <a:spcBef>
                <a:spcPts val="1000"/>
              </a:spcBef>
              <a:spcAft>
                <a:spcPts val="22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Worldwide Hotel</a:t>
            </a:r>
            <a:endParaRPr lang="en-CA" sz="5400" dirty="0">
              <a:latin typeface="Arial" panose="020B0604020202020204" pitchFamily="34" charset="0"/>
              <a:cs typeface="Arial" panose="020B0604020202020204" pitchFamily="34" charset="0"/>
            </a:endParaRPr>
          </a:p>
          <a:p>
            <a:pPr marL="1314000" indent="-856800">
              <a:spcBef>
                <a:spcPts val="1000"/>
              </a:spcBef>
              <a:spcAft>
                <a:spcPts val="22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Car Rental </a:t>
            </a:r>
          </a:p>
          <a:p>
            <a:pPr marL="1314000" indent="-856800">
              <a:spcBef>
                <a:spcPts val="1000"/>
              </a:spcBef>
              <a:spcAft>
                <a:spcPts val="22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Loupes</a:t>
            </a:r>
          </a:p>
          <a:p>
            <a:pPr marL="1314000" indent="-856800">
              <a:spcBef>
                <a:spcPts val="1000"/>
              </a:spcBef>
              <a:spcAft>
                <a:spcPts val="2200"/>
              </a:spcAft>
              <a:buNone/>
            </a:pPr>
            <a:r>
              <a:rPr lang="en-CA" sz="5400" b="1" dirty="0">
                <a:latin typeface="Arial" panose="020B0604020202020204" pitchFamily="34" charset="0"/>
                <a:cs typeface="Arial" panose="020B0604020202020204" pitchFamily="34" charset="0"/>
              </a:rPr>
              <a:t>… and more!</a:t>
            </a:r>
            <a:endParaRPr lang="en-CA" sz="4400" dirty="0">
              <a:latin typeface="Arial" panose="020B0604020202020204" pitchFamily="34" charset="0"/>
              <a:cs typeface="Arial" panose="020B0604020202020204" pitchFamily="34" charset="0"/>
            </a:endParaRPr>
          </a:p>
        </p:txBody>
      </p:sp>
      <p:sp>
        <p:nvSpPr>
          <p:cNvPr id="8" name="Rectangle 7"/>
          <p:cNvSpPr/>
          <p:nvPr/>
        </p:nvSpPr>
        <p:spPr>
          <a:xfrm>
            <a:off x="8513678" y="4522857"/>
            <a:ext cx="312906" cy="708014"/>
          </a:xfrm>
          <a:prstGeom prst="rect">
            <a:avLst/>
          </a:prstGeom>
        </p:spPr>
        <p:txBody>
          <a:bodyPr wrap="none">
            <a:spAutoFit/>
          </a:bodyPr>
          <a:lstStyle/>
          <a:p>
            <a:r>
              <a:rPr lang="en-CA" sz="4001"/>
              <a:t> </a:t>
            </a:r>
          </a:p>
        </p:txBody>
      </p:sp>
      <p:sp>
        <p:nvSpPr>
          <p:cNvPr id="12" name="Title 1">
            <a:extLst>
              <a:ext uri="{FF2B5EF4-FFF2-40B4-BE49-F238E27FC236}">
                <a16:creationId xmlns:a16="http://schemas.microsoft.com/office/drawing/2014/main" id="{030DC897-1186-45C3-B201-5F029BE06DAB}"/>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Discounts</a:t>
            </a:r>
          </a:p>
        </p:txBody>
      </p:sp>
      <p:pic>
        <p:nvPicPr>
          <p:cNvPr id="5" name="Picture 4" descr="Graphical user interface&#10;&#10;Description automatically generated">
            <a:extLst>
              <a:ext uri="{FF2B5EF4-FFF2-40B4-BE49-F238E27FC236}">
                <a16:creationId xmlns:a16="http://schemas.microsoft.com/office/drawing/2014/main" id="{806EEDD9-A723-4663-94C9-C2120F76AD3E}"/>
              </a:ext>
            </a:extLst>
          </p:cNvPr>
          <p:cNvPicPr>
            <a:picLocks noChangeAspect="1"/>
          </p:cNvPicPr>
          <p:nvPr/>
        </p:nvPicPr>
        <p:blipFill>
          <a:blip r:embed="rId3"/>
          <a:stretch>
            <a:fillRect/>
          </a:stretch>
        </p:blipFill>
        <p:spPr>
          <a:xfrm>
            <a:off x="11270653" y="6499686"/>
            <a:ext cx="4044039" cy="2588185"/>
          </a:xfrm>
          <a:prstGeom prst="rect">
            <a:avLst/>
          </a:prstGeom>
        </p:spPr>
      </p:pic>
      <p:pic>
        <p:nvPicPr>
          <p:cNvPr id="5128" name="Picture 8" descr="Four GoodLife associates ">
            <a:extLst>
              <a:ext uri="{FF2B5EF4-FFF2-40B4-BE49-F238E27FC236}">
                <a16:creationId xmlns:a16="http://schemas.microsoft.com/office/drawing/2014/main" id="{94FC63F6-5C18-4572-89E8-9226DCAD23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8733" y="1852175"/>
            <a:ext cx="6307881" cy="42052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red sign with white writing&#10;&#10;Description automatically generated with medium confidence">
            <a:extLst>
              <a:ext uri="{FF2B5EF4-FFF2-40B4-BE49-F238E27FC236}">
                <a16:creationId xmlns:a16="http://schemas.microsoft.com/office/drawing/2014/main" id="{168C4E92-C7E7-433D-B241-20F2FE0E7114}"/>
              </a:ext>
            </a:extLst>
          </p:cNvPr>
          <p:cNvPicPr>
            <a:picLocks noChangeAspect="1"/>
          </p:cNvPicPr>
          <p:nvPr/>
        </p:nvPicPr>
        <p:blipFill>
          <a:blip r:embed="rId5"/>
          <a:stretch>
            <a:fillRect/>
          </a:stretch>
        </p:blipFill>
        <p:spPr>
          <a:xfrm>
            <a:off x="12483047" y="5190654"/>
            <a:ext cx="1619250" cy="866775"/>
          </a:xfrm>
          <a:prstGeom prst="rect">
            <a:avLst/>
          </a:prstGeom>
        </p:spPr>
      </p:pic>
    </p:spTree>
    <p:extLst>
      <p:ext uri="{BB962C8B-B14F-4D97-AF65-F5344CB8AC3E}">
        <p14:creationId xmlns:p14="http://schemas.microsoft.com/office/powerpoint/2010/main" val="47465563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8014"/>
          </a:xfrm>
          <a:prstGeom prst="rect">
            <a:avLst/>
          </a:prstGeom>
        </p:spPr>
        <p:txBody>
          <a:bodyPr wrap="none">
            <a:spAutoFit/>
          </a:bodyPr>
          <a:lstStyle/>
          <a:p>
            <a:r>
              <a:rPr lang="en-CA" sz="4001"/>
              <a:t> </a:t>
            </a:r>
          </a:p>
        </p:txBody>
      </p:sp>
      <p:sp>
        <p:nvSpPr>
          <p:cNvPr id="11" name="Title 1">
            <a:extLst>
              <a:ext uri="{FF2B5EF4-FFF2-40B4-BE49-F238E27FC236}">
                <a16:creationId xmlns:a16="http://schemas.microsoft.com/office/drawing/2014/main" id="{A938BABB-8D29-4BF6-AA5E-1429EE062A60}"/>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Insurance Programs: Current</a:t>
            </a:r>
          </a:p>
        </p:txBody>
      </p:sp>
      <p:pic>
        <p:nvPicPr>
          <p:cNvPr id="12" name="Picture 11" descr="A person smiling in a car&#10;&#10;Description automatically generated with low confidence">
            <a:extLst>
              <a:ext uri="{FF2B5EF4-FFF2-40B4-BE49-F238E27FC236}">
                <a16:creationId xmlns:a16="http://schemas.microsoft.com/office/drawing/2014/main" id="{E53E205C-9C80-4B9D-B105-1822192FE8AF}"/>
              </a:ext>
            </a:extLst>
          </p:cNvPr>
          <p:cNvPicPr>
            <a:picLocks noChangeAspect="1"/>
          </p:cNvPicPr>
          <p:nvPr/>
        </p:nvPicPr>
        <p:blipFill>
          <a:blip r:embed="rId3"/>
          <a:stretch>
            <a:fillRect/>
          </a:stretch>
        </p:blipFill>
        <p:spPr>
          <a:xfrm>
            <a:off x="1704632" y="3352315"/>
            <a:ext cx="4727414" cy="4610362"/>
          </a:xfrm>
          <a:prstGeom prst="ellipse">
            <a:avLst/>
          </a:prstGeom>
          <a:ln w="63500" cap="rnd">
            <a:solidFill>
              <a:schemeClr val="accent6"/>
            </a:solidFill>
          </a:ln>
          <a:effectLst/>
          <a:scene3d>
            <a:camera prst="orthographicFront"/>
            <a:lightRig rig="contrasting" dir="t">
              <a:rot lat="0" lon="0" rev="3000000"/>
            </a:lightRig>
          </a:scene3d>
          <a:sp3d contourW="7620">
            <a:bevelT w="95250" h="31750"/>
            <a:contourClr>
              <a:srgbClr val="333333"/>
            </a:contourClr>
          </a:sp3d>
        </p:spPr>
      </p:pic>
      <p:pic>
        <p:nvPicPr>
          <p:cNvPr id="2" name="Picture 2">
            <a:extLst>
              <a:ext uri="{FF2B5EF4-FFF2-40B4-BE49-F238E27FC236}">
                <a16:creationId xmlns:a16="http://schemas.microsoft.com/office/drawing/2014/main" id="{80F68B8D-77BE-B7F7-4371-1EACD6E486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6938" y="7253064"/>
            <a:ext cx="4406890" cy="12961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sign&#10;&#10;Description automatically generated">
            <a:extLst>
              <a:ext uri="{FF2B5EF4-FFF2-40B4-BE49-F238E27FC236}">
                <a16:creationId xmlns:a16="http://schemas.microsoft.com/office/drawing/2014/main" id="{3174447D-3A01-4E92-866B-C8D2B1F6D675}"/>
              </a:ext>
            </a:extLst>
          </p:cNvPr>
          <p:cNvPicPr>
            <a:picLocks noChangeAspect="1"/>
          </p:cNvPicPr>
          <p:nvPr/>
        </p:nvPicPr>
        <p:blipFill>
          <a:blip r:embed="rId5"/>
          <a:stretch>
            <a:fillRect/>
          </a:stretch>
        </p:blipFill>
        <p:spPr>
          <a:xfrm>
            <a:off x="6752097" y="4012704"/>
            <a:ext cx="6258859" cy="2941861"/>
          </a:xfrm>
          <a:prstGeom prst="rect">
            <a:avLst/>
          </a:prstGeom>
        </p:spPr>
      </p:pic>
      <p:pic>
        <p:nvPicPr>
          <p:cNvPr id="14" name="Picture 13" descr="Icon&#10;&#10;Description automatically generated">
            <a:extLst>
              <a:ext uri="{FF2B5EF4-FFF2-40B4-BE49-F238E27FC236}">
                <a16:creationId xmlns:a16="http://schemas.microsoft.com/office/drawing/2014/main" id="{C977A5A4-3A1A-4CC1-94F8-F7D8B3A0C666}"/>
              </a:ext>
            </a:extLst>
          </p:cNvPr>
          <p:cNvPicPr>
            <a:picLocks noChangeAspect="1"/>
          </p:cNvPicPr>
          <p:nvPr/>
        </p:nvPicPr>
        <p:blipFill>
          <a:blip r:embed="rId6"/>
          <a:stretch>
            <a:fillRect/>
          </a:stretch>
        </p:blipFill>
        <p:spPr>
          <a:xfrm>
            <a:off x="12368721" y="4929671"/>
            <a:ext cx="3430202" cy="2055099"/>
          </a:xfrm>
          <a:prstGeom prst="rect">
            <a:avLst/>
          </a:prstGeom>
        </p:spPr>
      </p:pic>
      <p:pic>
        <p:nvPicPr>
          <p:cNvPr id="3" name="Picture 2">
            <a:extLst>
              <a:ext uri="{FF2B5EF4-FFF2-40B4-BE49-F238E27FC236}">
                <a16:creationId xmlns:a16="http://schemas.microsoft.com/office/drawing/2014/main" id="{153D0A24-3E12-4F21-A541-787AFA5688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4185" y="2932584"/>
            <a:ext cx="6085093" cy="1789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97677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8014"/>
          </a:xfrm>
          <a:prstGeom prst="rect">
            <a:avLst/>
          </a:prstGeom>
        </p:spPr>
        <p:txBody>
          <a:bodyPr wrap="none">
            <a:spAutoFit/>
          </a:bodyPr>
          <a:lstStyle/>
          <a:p>
            <a:r>
              <a:rPr lang="en-CA" sz="4001"/>
              <a:t> </a:t>
            </a:r>
          </a:p>
        </p:txBody>
      </p:sp>
      <p:sp>
        <p:nvSpPr>
          <p:cNvPr id="11" name="Title 1">
            <a:extLst>
              <a:ext uri="{FF2B5EF4-FFF2-40B4-BE49-F238E27FC236}">
                <a16:creationId xmlns:a16="http://schemas.microsoft.com/office/drawing/2014/main" id="{A938BABB-8D29-4BF6-AA5E-1429EE062A60}"/>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Insurance Programs: Future</a:t>
            </a:r>
          </a:p>
        </p:txBody>
      </p:sp>
      <p:pic>
        <p:nvPicPr>
          <p:cNvPr id="1030" name="Picture 6">
            <a:extLst>
              <a:ext uri="{FF2B5EF4-FFF2-40B4-BE49-F238E27FC236}">
                <a16:creationId xmlns:a16="http://schemas.microsoft.com/office/drawing/2014/main" id="{DADCABD7-31A3-47E6-B78F-8A8FF06320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4756" y="5805077"/>
            <a:ext cx="4923157" cy="14479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0FA9F54A-280A-47F4-B83E-4F8DC4DE6E97}"/>
              </a:ext>
            </a:extLst>
          </p:cNvPr>
          <p:cNvPicPr>
            <a:picLocks noChangeAspect="1"/>
          </p:cNvPicPr>
          <p:nvPr/>
        </p:nvPicPr>
        <p:blipFill>
          <a:blip r:embed="rId4"/>
          <a:stretch>
            <a:fillRect/>
          </a:stretch>
        </p:blipFill>
        <p:spPr>
          <a:xfrm>
            <a:off x="1707884" y="2788568"/>
            <a:ext cx="6418498" cy="5480121"/>
          </a:xfrm>
          <a:prstGeom prst="rect">
            <a:avLst/>
          </a:prstGeom>
        </p:spPr>
      </p:pic>
      <p:pic>
        <p:nvPicPr>
          <p:cNvPr id="10" name="Picture 9" descr="Logo&#10;&#10;Description automatically generated">
            <a:extLst>
              <a:ext uri="{FF2B5EF4-FFF2-40B4-BE49-F238E27FC236}">
                <a16:creationId xmlns:a16="http://schemas.microsoft.com/office/drawing/2014/main" id="{BF75C9C2-C4DD-4498-94E8-1C3D3CF3FB4D}"/>
              </a:ext>
            </a:extLst>
          </p:cNvPr>
          <p:cNvPicPr>
            <a:picLocks noChangeAspect="1"/>
          </p:cNvPicPr>
          <p:nvPr/>
        </p:nvPicPr>
        <p:blipFill>
          <a:blip r:embed="rId5"/>
          <a:stretch>
            <a:fillRect/>
          </a:stretch>
        </p:blipFill>
        <p:spPr>
          <a:xfrm>
            <a:off x="9113195" y="3611905"/>
            <a:ext cx="4923157" cy="1895415"/>
          </a:xfrm>
          <a:prstGeom prst="rect">
            <a:avLst/>
          </a:prstGeom>
        </p:spPr>
      </p:pic>
    </p:spTree>
    <p:extLst>
      <p:ext uri="{BB962C8B-B14F-4D97-AF65-F5344CB8AC3E}">
        <p14:creationId xmlns:p14="http://schemas.microsoft.com/office/powerpoint/2010/main" val="14849791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C60A0F5-80D8-4A42-9AE5-DF2996B6D8A0}"/>
              </a:ext>
            </a:extLst>
          </p:cNvPr>
          <p:cNvSpPr>
            <a:spLocks noGrp="1"/>
          </p:cNvSpPr>
          <p:nvPr>
            <p:ph type="title"/>
          </p:nvPr>
        </p:nvSpPr>
        <p:spPr>
          <a:xfrm>
            <a:off x="1037283" y="2284512"/>
            <a:ext cx="14977663" cy="1210959"/>
          </a:xfrm>
        </p:spPr>
        <p:txBody>
          <a:bodyPr/>
          <a:lstStyle/>
          <a:p>
            <a:pPr algn="ctr"/>
            <a:r>
              <a:rPr lang="en-CA" sz="5400" b="1" dirty="0">
                <a:solidFill>
                  <a:srgbClr val="7030A0"/>
                </a:solidFill>
                <a:latin typeface="Arial" panose="020B0604020202020204" pitchFamily="34" charset="0"/>
                <a:cs typeface="Arial" panose="020B0604020202020204" pitchFamily="34" charset="0"/>
              </a:rPr>
              <a:t>FREE</a:t>
            </a:r>
            <a:r>
              <a:rPr lang="en-CA" sz="5400" b="1" dirty="0">
                <a:latin typeface="Arial" panose="020B0604020202020204" pitchFamily="34" charset="0"/>
                <a:cs typeface="Arial" panose="020B0604020202020204" pitchFamily="34" charset="0"/>
              </a:rPr>
              <a:t> Graduated Student Membership</a:t>
            </a:r>
          </a:p>
        </p:txBody>
      </p:sp>
      <p:sp>
        <p:nvSpPr>
          <p:cNvPr id="13" name="Content Placeholder 2">
            <a:extLst>
              <a:ext uri="{FF2B5EF4-FFF2-40B4-BE49-F238E27FC236}">
                <a16:creationId xmlns:a16="http://schemas.microsoft.com/office/drawing/2014/main" id="{DAA283EC-21F2-489F-9CD3-F642C354FA3F}"/>
              </a:ext>
            </a:extLst>
          </p:cNvPr>
          <p:cNvSpPr>
            <a:spLocks noGrp="1"/>
          </p:cNvSpPr>
          <p:nvPr>
            <p:ph idx="1"/>
          </p:nvPr>
        </p:nvSpPr>
        <p:spPr>
          <a:xfrm>
            <a:off x="6797922" y="4276575"/>
            <a:ext cx="8527963" cy="974872"/>
          </a:xfrm>
        </p:spPr>
        <p:txBody>
          <a:bodyPr/>
          <a:lstStyle/>
          <a:p>
            <a:pPr marL="0" indent="0" algn="ctr">
              <a:buNone/>
            </a:pPr>
            <a:r>
              <a:rPr lang="en-CA" sz="4601" b="1" dirty="0">
                <a:latin typeface="Arial" panose="020B0604020202020204" pitchFamily="34" charset="0"/>
                <a:cs typeface="Arial" panose="020B0604020202020204" pitchFamily="34" charset="0"/>
              </a:rPr>
              <a:t>includes</a:t>
            </a:r>
          </a:p>
        </p:txBody>
      </p:sp>
      <p:pic>
        <p:nvPicPr>
          <p:cNvPr id="15" name="Picture 14">
            <a:extLst>
              <a:ext uri="{FF2B5EF4-FFF2-40B4-BE49-F238E27FC236}">
                <a16:creationId xmlns:a16="http://schemas.microsoft.com/office/drawing/2014/main" id="{187D0918-0260-4FF2-94A5-098FBCDC20B7}"/>
              </a:ext>
            </a:extLst>
          </p:cNvPr>
          <p:cNvPicPr>
            <a:picLocks noChangeAspect="1"/>
          </p:cNvPicPr>
          <p:nvPr/>
        </p:nvPicPr>
        <p:blipFill>
          <a:blip r:embed="rId3"/>
          <a:stretch>
            <a:fillRect/>
          </a:stretch>
        </p:blipFill>
        <p:spPr>
          <a:xfrm>
            <a:off x="2671625" y="3495470"/>
            <a:ext cx="2388889" cy="5400000"/>
          </a:xfrm>
          <a:prstGeom prst="rect">
            <a:avLst/>
          </a:prstGeom>
          <a:ln>
            <a:noFill/>
          </a:ln>
          <a:effectLst>
            <a:outerShdw blurRad="50800" dist="38100" dir="2700000" algn="tl" rotWithShape="0">
              <a:prstClr val="black">
                <a:alpha val="40000"/>
              </a:prstClr>
            </a:outerShdw>
          </a:effectLst>
        </p:spPr>
      </p:pic>
      <p:sp>
        <p:nvSpPr>
          <p:cNvPr id="8" name="Title 1">
            <a:extLst>
              <a:ext uri="{FF2B5EF4-FFF2-40B4-BE49-F238E27FC236}">
                <a16:creationId xmlns:a16="http://schemas.microsoft.com/office/drawing/2014/main" id="{F0DF6FE2-B0DA-4D89-92A8-43A98131302D}"/>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After Graduation</a:t>
            </a:r>
          </a:p>
        </p:txBody>
      </p:sp>
      <p:cxnSp>
        <p:nvCxnSpPr>
          <p:cNvPr id="14" name="Curved Connector 8">
            <a:extLst>
              <a:ext uri="{FF2B5EF4-FFF2-40B4-BE49-F238E27FC236}">
                <a16:creationId xmlns:a16="http://schemas.microsoft.com/office/drawing/2014/main" id="{0F40F7F1-8506-4456-AE8D-8CBDBCEA2271}"/>
              </a:ext>
            </a:extLst>
          </p:cNvPr>
          <p:cNvCxnSpPr/>
          <p:nvPr/>
        </p:nvCxnSpPr>
        <p:spPr bwMode="auto">
          <a:xfrm rot="10800000" flipV="1">
            <a:off x="5154765" y="5527041"/>
            <a:ext cx="2232248" cy="1008113"/>
          </a:xfrm>
          <a:prstGeom prst="curvedConnector3">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3" name="Picture 2" descr="Logo&#10;&#10;Description automatically generated">
            <a:extLst>
              <a:ext uri="{FF2B5EF4-FFF2-40B4-BE49-F238E27FC236}">
                <a16:creationId xmlns:a16="http://schemas.microsoft.com/office/drawing/2014/main" id="{BC2EF1D0-0D3F-4E4C-A7FB-B72B75388E53}"/>
              </a:ext>
            </a:extLst>
          </p:cNvPr>
          <p:cNvPicPr>
            <a:picLocks noChangeAspect="1"/>
          </p:cNvPicPr>
          <p:nvPr/>
        </p:nvPicPr>
        <p:blipFill>
          <a:blip r:embed="rId4"/>
          <a:stretch>
            <a:fillRect/>
          </a:stretch>
        </p:blipFill>
        <p:spPr>
          <a:xfrm>
            <a:off x="8399119" y="5444315"/>
            <a:ext cx="5666700" cy="2181680"/>
          </a:xfrm>
          <a:prstGeom prst="rect">
            <a:avLst/>
          </a:prstGeom>
        </p:spPr>
      </p:pic>
    </p:spTree>
    <p:extLst>
      <p:ext uri="{BB962C8B-B14F-4D97-AF65-F5344CB8AC3E}">
        <p14:creationId xmlns:p14="http://schemas.microsoft.com/office/powerpoint/2010/main" val="6528964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5318" y="3058628"/>
            <a:ext cx="4800560" cy="360041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460" y="3455558"/>
            <a:ext cx="3960440" cy="2933410"/>
          </a:xfrm>
          <a:prstGeom prst="rect">
            <a:avLst/>
          </a:prstGeom>
        </p:spPr>
      </p:pic>
      <p:sp>
        <p:nvSpPr>
          <p:cNvPr id="15" name="Content Placeholder 5"/>
          <p:cNvSpPr>
            <a:spLocks noGrp="1"/>
          </p:cNvSpPr>
          <p:nvPr>
            <p:ph type="body" idx="1"/>
          </p:nvPr>
        </p:nvSpPr>
        <p:spPr>
          <a:xfrm>
            <a:off x="11895320" y="6992332"/>
            <a:ext cx="4800559" cy="720000"/>
          </a:xfrm>
        </p:spPr>
        <p:txBody>
          <a:bodyPr/>
          <a:lstStyle/>
          <a:p>
            <a:pPr algn="ctr">
              <a:spcAft>
                <a:spcPts val="1000"/>
              </a:spcAft>
            </a:pPr>
            <a:r>
              <a:rPr lang="en-CA" sz="4001" dirty="0">
                <a:latin typeface="Arial" panose="020B0604020202020204" pitchFamily="34" charset="0"/>
                <a:cs typeface="Arial" panose="020B0604020202020204" pitchFamily="34" charset="0"/>
              </a:rPr>
              <a:t>1-800-267-5235</a:t>
            </a:r>
          </a:p>
        </p:txBody>
      </p:sp>
      <p:sp>
        <p:nvSpPr>
          <p:cNvPr id="11" name="Content Placeholder 5"/>
          <p:cNvSpPr>
            <a:spLocks noGrp="1"/>
          </p:cNvSpPr>
          <p:nvPr>
            <p:ph sz="half" idx="2"/>
          </p:nvPr>
        </p:nvSpPr>
        <p:spPr>
          <a:xfrm>
            <a:off x="7094759" y="6992332"/>
            <a:ext cx="4800559" cy="720000"/>
          </a:xfrm>
        </p:spPr>
        <p:txBody>
          <a:bodyPr/>
          <a:lstStyle/>
          <a:p>
            <a:pPr marL="0" indent="0">
              <a:spcAft>
                <a:spcPts val="1000"/>
              </a:spcAft>
              <a:buNone/>
            </a:pPr>
            <a:r>
              <a:rPr lang="en-CA" sz="4001" b="1" dirty="0">
                <a:latin typeface="Arial" panose="020B0604020202020204" pitchFamily="34" charset="0"/>
                <a:cs typeface="Arial" panose="020B0604020202020204" pitchFamily="34" charset="0"/>
              </a:rPr>
              <a:t>info@cdha.ca  </a:t>
            </a:r>
          </a:p>
        </p:txBody>
      </p:sp>
      <p:sp>
        <p:nvSpPr>
          <p:cNvPr id="12" name="Content Placeholder 5"/>
          <p:cNvSpPr>
            <a:spLocks noGrp="1"/>
          </p:cNvSpPr>
          <p:nvPr>
            <p:ph sz="quarter" idx="4"/>
          </p:nvPr>
        </p:nvSpPr>
        <p:spPr>
          <a:xfrm>
            <a:off x="1258367" y="6992332"/>
            <a:ext cx="3634458" cy="720000"/>
          </a:xfrm>
        </p:spPr>
        <p:txBody>
          <a:bodyPr/>
          <a:lstStyle/>
          <a:p>
            <a:pPr marL="0" indent="0" algn="ctr">
              <a:spcAft>
                <a:spcPts val="2000"/>
              </a:spcAft>
              <a:buNone/>
            </a:pPr>
            <a:r>
              <a:rPr lang="en-CA" sz="4001" b="1" dirty="0">
                <a:latin typeface="Arial" panose="020B0604020202020204" pitchFamily="34" charset="0"/>
                <a:cs typeface="Arial" panose="020B0604020202020204" pitchFamily="34" charset="0"/>
              </a:rPr>
              <a:t>cdha.ca</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597" y="3079927"/>
            <a:ext cx="4800000" cy="3600000"/>
          </a:xfrm>
          <a:prstGeom prst="rect">
            <a:avLst/>
          </a:prstGeom>
        </p:spPr>
      </p:pic>
      <p:sp>
        <p:nvSpPr>
          <p:cNvPr id="9" name="Title 1">
            <a:extLst>
              <a:ext uri="{FF2B5EF4-FFF2-40B4-BE49-F238E27FC236}">
                <a16:creationId xmlns:a16="http://schemas.microsoft.com/office/drawing/2014/main" id="{754B147B-6538-4F0C-80F3-86E3F47CF905}"/>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Contact CDHA</a:t>
            </a:r>
          </a:p>
        </p:txBody>
      </p:sp>
    </p:spTree>
    <p:extLst>
      <p:ext uri="{BB962C8B-B14F-4D97-AF65-F5344CB8AC3E}">
        <p14:creationId xmlns:p14="http://schemas.microsoft.com/office/powerpoint/2010/main" val="200994849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5"/>
          <p:cNvSpPr>
            <a:spLocks noGrp="1"/>
          </p:cNvSpPr>
          <p:nvPr>
            <p:ph type="body" idx="1"/>
          </p:nvPr>
        </p:nvSpPr>
        <p:spPr>
          <a:xfrm>
            <a:off x="11024715" y="2379800"/>
            <a:ext cx="6862440" cy="64807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a:spcAft>
                <a:spcPts val="2000"/>
              </a:spcAft>
            </a:pPr>
            <a:r>
              <a:rPr lang="en-CA" sz="4400" dirty="0">
                <a:latin typeface="Arial" panose="020B0604020202020204" pitchFamily="34" charset="0"/>
                <a:cs typeface="Arial" panose="020B0604020202020204" pitchFamily="34" charset="0"/>
              </a:rPr>
              <a:t>.com/theCDHA</a:t>
            </a:r>
          </a:p>
        </p:txBody>
      </p:sp>
      <p:sp>
        <p:nvSpPr>
          <p:cNvPr id="15" name="Content Placeholder 5"/>
          <p:cNvSpPr>
            <a:spLocks noGrp="1"/>
          </p:cNvSpPr>
          <p:nvPr>
            <p:ph sz="half" idx="2"/>
          </p:nvPr>
        </p:nvSpPr>
        <p:spPr>
          <a:xfrm>
            <a:off x="3511567" y="6256298"/>
            <a:ext cx="10594124" cy="803225"/>
          </a:xfrm>
        </p:spPr>
        <p:txBody>
          <a:bodyPr/>
          <a:lstStyle/>
          <a:p>
            <a:pPr marL="0" indent="0">
              <a:buNone/>
            </a:pPr>
            <a:r>
              <a:rPr lang="en-CA" sz="4400" b="1" dirty="0">
                <a:latin typeface="Arial" panose="020B0604020202020204" pitchFamily="34" charset="0"/>
                <a:cs typeface="Arial" panose="020B0604020202020204" pitchFamily="34" charset="0"/>
              </a:rPr>
              <a:t>.com/groups/</a:t>
            </a:r>
            <a:r>
              <a:rPr lang="en-CA" sz="4400" b="1" dirty="0" err="1">
                <a:latin typeface="Arial" panose="020B0604020202020204" pitchFamily="34" charset="0"/>
                <a:cs typeface="Arial" panose="020B0604020202020204" pitchFamily="34" charset="0"/>
              </a:rPr>
              <a:t>CDHAdentalhygienists</a:t>
            </a:r>
            <a:endParaRPr lang="en-CA" sz="4400" b="1" dirty="0">
              <a:latin typeface="Arial" panose="020B0604020202020204" pitchFamily="34" charset="0"/>
              <a:cs typeface="Arial" panose="020B0604020202020204" pitchFamily="34" charset="0"/>
            </a:endParaRPr>
          </a:p>
        </p:txBody>
      </p:sp>
      <p:sp>
        <p:nvSpPr>
          <p:cNvPr id="28" name="Content Placeholder 5"/>
          <p:cNvSpPr>
            <a:spLocks noGrp="1"/>
          </p:cNvSpPr>
          <p:nvPr>
            <p:ph type="body" sz="quarter" idx="3"/>
          </p:nvPr>
        </p:nvSpPr>
        <p:spPr>
          <a:xfrm>
            <a:off x="3472979" y="8202405"/>
            <a:ext cx="5754692" cy="648892"/>
          </a:xfrm>
        </p:spPr>
        <p:txBody>
          <a:bodyPr/>
          <a:lstStyle/>
          <a:p>
            <a:pPr>
              <a:spcAft>
                <a:spcPts val="2000"/>
              </a:spcAft>
            </a:pPr>
            <a:r>
              <a:rPr lang="en-CA" sz="4400" dirty="0">
                <a:latin typeface="Arial" panose="020B0604020202020204" pitchFamily="34" charset="0"/>
                <a:cs typeface="Arial" panose="020B0604020202020204" pitchFamily="34" charset="0"/>
              </a:rPr>
              <a:t>.com/</a:t>
            </a:r>
            <a:r>
              <a:rPr lang="en-CA" sz="4400" dirty="0" err="1">
                <a:latin typeface="Arial" panose="020B0604020202020204" pitchFamily="34" charset="0"/>
                <a:cs typeface="Arial" panose="020B0604020202020204" pitchFamily="34" charset="0"/>
              </a:rPr>
              <a:t>theCDHA</a:t>
            </a:r>
            <a:endParaRPr lang="en-CA" sz="4400" dirty="0">
              <a:latin typeface="Arial" panose="020B0604020202020204" pitchFamily="34" charset="0"/>
              <a:cs typeface="Arial" panose="020B0604020202020204" pitchFamily="34" charset="0"/>
            </a:endParaRPr>
          </a:p>
        </p:txBody>
      </p:sp>
      <p:sp>
        <p:nvSpPr>
          <p:cNvPr id="16" name="Content Placeholder 5"/>
          <p:cNvSpPr>
            <a:spLocks noGrp="1"/>
          </p:cNvSpPr>
          <p:nvPr>
            <p:ph sz="quarter" idx="4"/>
          </p:nvPr>
        </p:nvSpPr>
        <p:spPr>
          <a:xfrm>
            <a:off x="3323017" y="2396181"/>
            <a:ext cx="5472607" cy="648071"/>
          </a:xfrm>
        </p:spPr>
        <p:txBody>
          <a:bodyPr/>
          <a:lstStyle/>
          <a:p>
            <a:pPr marL="0" indent="0">
              <a:spcAft>
                <a:spcPts val="2000"/>
              </a:spcAft>
              <a:buNone/>
            </a:pPr>
            <a:r>
              <a:rPr lang="en-CA" sz="4400" b="1" dirty="0">
                <a:latin typeface="Arial" panose="020B0604020202020204" pitchFamily="34" charset="0"/>
                <a:cs typeface="Arial" panose="020B0604020202020204" pitchFamily="34" charset="0"/>
              </a:rPr>
              <a:t>.com/</a:t>
            </a:r>
            <a:r>
              <a:rPr lang="en-CA" sz="4400" b="1" dirty="0" err="1">
                <a:latin typeface="Arial" panose="020B0604020202020204" pitchFamily="34" charset="0"/>
                <a:cs typeface="Arial" panose="020B0604020202020204" pitchFamily="34" charset="0"/>
              </a:rPr>
              <a:t>theCDHA</a:t>
            </a:r>
            <a:endParaRPr lang="en-CA" sz="4400" b="1" dirty="0">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691" y="6011751"/>
            <a:ext cx="1397026" cy="1047770"/>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5665" y="2285084"/>
            <a:ext cx="1151366" cy="863524"/>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4188" y="1996480"/>
            <a:ext cx="1933433" cy="1450074"/>
          </a:xfrm>
          <a:prstGeom prst="rect">
            <a:avLst/>
          </a:prstGeom>
        </p:spPr>
      </p:pic>
      <p:pic>
        <p:nvPicPr>
          <p:cNvPr id="17" name="Picture 16"/>
          <p:cNvPicPr>
            <a:picLocks noChangeAspect="1"/>
          </p:cNvPicPr>
          <p:nvPr/>
        </p:nvPicPr>
        <p:blipFill>
          <a:blip r:embed="rId6"/>
          <a:stretch>
            <a:fillRect/>
          </a:stretch>
        </p:blipFill>
        <p:spPr>
          <a:xfrm>
            <a:off x="2314905" y="8012803"/>
            <a:ext cx="1121509" cy="939529"/>
          </a:xfrm>
          <a:prstGeom prst="rect">
            <a:avLst/>
          </a:prstGeom>
        </p:spPr>
      </p:pic>
      <p:sp>
        <p:nvSpPr>
          <p:cNvPr id="19" name="Content Placeholder 5">
            <a:extLst>
              <a:ext uri="{FF2B5EF4-FFF2-40B4-BE49-F238E27FC236}">
                <a16:creationId xmlns:a16="http://schemas.microsoft.com/office/drawing/2014/main" id="{FAB5C4A8-1C7E-4EBE-BF8D-A666BE861E77}"/>
              </a:ext>
            </a:extLst>
          </p:cNvPr>
          <p:cNvSpPr txBox="1">
            <a:spLocks/>
          </p:cNvSpPr>
          <p:nvPr/>
        </p:nvSpPr>
        <p:spPr bwMode="auto">
          <a:xfrm>
            <a:off x="3557563" y="4351365"/>
            <a:ext cx="9414524" cy="8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lgn="l">
              <a:spcAft>
                <a:spcPts val="2000"/>
              </a:spcAft>
            </a:pPr>
            <a:r>
              <a:rPr lang="en-CA" sz="4400" b="1" kern="0" dirty="0">
                <a:solidFill>
                  <a:srgbClr val="7030A0"/>
                </a:solidFill>
                <a:latin typeface="Arial" panose="020B0604020202020204" pitchFamily="34" charset="0"/>
                <a:cs typeface="Arial" panose="020B0604020202020204" pitchFamily="34" charset="0"/>
              </a:rPr>
              <a:t>.com/groups/</a:t>
            </a:r>
            <a:r>
              <a:rPr lang="en-CA" sz="4400" b="1" kern="0" dirty="0" err="1">
                <a:solidFill>
                  <a:srgbClr val="7030A0"/>
                </a:solidFill>
                <a:latin typeface="Arial" panose="020B0604020202020204" pitchFamily="34" charset="0"/>
                <a:cs typeface="Arial" panose="020B0604020202020204" pitchFamily="34" charset="0"/>
              </a:rPr>
              <a:t>CDHAstudents</a:t>
            </a:r>
            <a:endParaRPr lang="en-CA" sz="4400" b="1" kern="0" dirty="0">
              <a:solidFill>
                <a:srgbClr val="7030A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320A4D2-504D-49FE-8477-8D2629441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411" y="4155290"/>
            <a:ext cx="1397026" cy="1047770"/>
          </a:xfrm>
          <a:prstGeom prst="rect">
            <a:avLst/>
          </a:prstGeom>
        </p:spPr>
      </p:pic>
      <p:sp>
        <p:nvSpPr>
          <p:cNvPr id="4" name="Speech Bubble: Oval 3">
            <a:extLst>
              <a:ext uri="{FF2B5EF4-FFF2-40B4-BE49-F238E27FC236}">
                <a16:creationId xmlns:a16="http://schemas.microsoft.com/office/drawing/2014/main" id="{6F3B131E-FE04-4C9A-B67F-967161A96B30}"/>
              </a:ext>
            </a:extLst>
          </p:cNvPr>
          <p:cNvSpPr/>
          <p:nvPr/>
        </p:nvSpPr>
        <p:spPr bwMode="auto">
          <a:xfrm>
            <a:off x="11873443" y="3220618"/>
            <a:ext cx="2232248" cy="1655289"/>
          </a:xfrm>
          <a:prstGeom prst="wedgeEllipseCallout">
            <a:avLst>
              <a:gd name="adj1" fmla="val -76788"/>
              <a:gd name="adj2" fmla="val 48685"/>
            </a:avLst>
          </a:prstGeom>
          <a:solidFill>
            <a:srgbClr val="E4FA12">
              <a:alpha val="24901"/>
            </a:srgbClr>
          </a:solidFill>
          <a:ln w="25400" cap="flat" cmpd="sng" algn="ctr">
            <a:solidFill>
              <a:srgbClr val="5E2082">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46"/>
            <a:r>
              <a:rPr lang="en-CA" sz="2600" b="1" dirty="0">
                <a:solidFill>
                  <a:sysClr val="windowText" lastClr="000000"/>
                </a:solidFill>
                <a:latin typeface="Arial" panose="020B0604020202020204" pitchFamily="34" charset="0"/>
                <a:ea typeface="ヒラギノ明朝 ProN W3" charset="0"/>
                <a:cs typeface="Arial" panose="020B0604020202020204" pitchFamily="34" charset="0"/>
                <a:sym typeface="Palatino" charset="0"/>
              </a:rPr>
              <a:t>Request to join today!</a:t>
            </a:r>
          </a:p>
        </p:txBody>
      </p:sp>
      <p:sp>
        <p:nvSpPr>
          <p:cNvPr id="14" name="Title 1">
            <a:extLst>
              <a:ext uri="{FF2B5EF4-FFF2-40B4-BE49-F238E27FC236}">
                <a16:creationId xmlns:a16="http://schemas.microsoft.com/office/drawing/2014/main" id="{ED0A06C3-2ADE-4754-AD60-B5A42CD07474}"/>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Connect with CDHA</a:t>
            </a:r>
          </a:p>
        </p:txBody>
      </p:sp>
    </p:spTree>
    <p:extLst>
      <p:ext uri="{BB962C8B-B14F-4D97-AF65-F5344CB8AC3E}">
        <p14:creationId xmlns:p14="http://schemas.microsoft.com/office/powerpoint/2010/main" val="115971230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a:spLocks noGrp="1"/>
          </p:cNvSpPr>
          <p:nvPr>
            <p:ph sz="quarter" idx="4"/>
          </p:nvPr>
        </p:nvSpPr>
        <p:spPr>
          <a:xfrm>
            <a:off x="7734027" y="3288178"/>
            <a:ext cx="8208912" cy="4466069"/>
          </a:xfrm>
        </p:spPr>
        <p:txBody>
          <a:bodyPr/>
          <a:lstStyle/>
          <a:p>
            <a:pPr marL="0" indent="0" algn="ctr">
              <a:spcAft>
                <a:spcPts val="2000"/>
              </a:spcAft>
              <a:buNone/>
            </a:pPr>
            <a:r>
              <a:rPr lang="en-CA" sz="7200" b="1" dirty="0">
                <a:solidFill>
                  <a:srgbClr val="7030A0"/>
                </a:solidFill>
                <a:latin typeface="Arial" panose="020B0604020202020204" pitchFamily="34" charset="0"/>
                <a:cs typeface="Arial" panose="020B0604020202020204" pitchFamily="34" charset="0"/>
              </a:rPr>
              <a:t>cdha.ca/join</a:t>
            </a:r>
            <a:br>
              <a:rPr lang="en-CA" sz="7200" b="1" dirty="0">
                <a:latin typeface="Arial" panose="020B0604020202020204" pitchFamily="34" charset="0"/>
                <a:cs typeface="Arial" panose="020B0604020202020204" pitchFamily="34" charset="0"/>
              </a:rPr>
            </a:br>
            <a:br>
              <a:rPr lang="en-CA" sz="7200" b="1" dirty="0">
                <a:latin typeface="Arial" panose="020B0604020202020204" pitchFamily="34" charset="0"/>
                <a:cs typeface="Arial" panose="020B0604020202020204" pitchFamily="34" charset="0"/>
              </a:rPr>
            </a:br>
            <a:r>
              <a:rPr lang="en-CA" sz="4800" b="1" dirty="0">
                <a:latin typeface="Arial" panose="020B0604020202020204" pitchFamily="34" charset="0"/>
                <a:cs typeface="Arial" panose="020B0604020202020204" pitchFamily="34" charset="0"/>
              </a:rPr>
              <a:t>1-800-267-5235</a:t>
            </a:r>
          </a:p>
        </p:txBody>
      </p:sp>
      <p:sp>
        <p:nvSpPr>
          <p:cNvPr id="8" name="Rectangle 7"/>
          <p:cNvSpPr/>
          <p:nvPr/>
        </p:nvSpPr>
        <p:spPr>
          <a:xfrm>
            <a:off x="8513678" y="4522857"/>
            <a:ext cx="312906" cy="708014"/>
          </a:xfrm>
          <a:prstGeom prst="rect">
            <a:avLst/>
          </a:prstGeom>
        </p:spPr>
        <p:txBody>
          <a:bodyPr wrap="none">
            <a:spAutoFit/>
          </a:bodyPr>
          <a:lstStyle/>
          <a:p>
            <a:r>
              <a:rPr lang="en-CA" sz="4001"/>
              <a:t> </a:t>
            </a:r>
          </a:p>
        </p:txBody>
      </p:sp>
      <p:cxnSp>
        <p:nvCxnSpPr>
          <p:cNvPr id="10" name="Curved Connector 9"/>
          <p:cNvCxnSpPr/>
          <p:nvPr/>
        </p:nvCxnSpPr>
        <p:spPr bwMode="auto">
          <a:xfrm rot="10800000" flipV="1">
            <a:off x="6509667" y="4765128"/>
            <a:ext cx="2016448" cy="1512169"/>
          </a:xfrm>
          <a:prstGeom prst="curvedConnector3">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1" name="Picture 10">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l="6371"/>
          <a:stretch/>
        </p:blipFill>
        <p:spPr>
          <a:xfrm>
            <a:off x="3701578" y="3004592"/>
            <a:ext cx="2442646" cy="5400000"/>
          </a:xfrm>
          <a:prstGeom prst="rect">
            <a:avLst/>
          </a:prstGeom>
          <a:effectLst>
            <a:outerShdw blurRad="50800" dist="38100" dir="2700000" algn="tl" rotWithShape="0">
              <a:prstClr val="black">
                <a:alpha val="40000"/>
              </a:prstClr>
            </a:outerShdw>
          </a:effectLst>
        </p:spPr>
      </p:pic>
      <p:sp>
        <p:nvSpPr>
          <p:cNvPr id="12" name="Title 1">
            <a:extLst>
              <a:ext uri="{FF2B5EF4-FFF2-40B4-BE49-F238E27FC236}">
                <a16:creationId xmlns:a16="http://schemas.microsoft.com/office/drawing/2014/main" id="{116B78A9-545C-4EE8-9EE9-4A20125910F9}"/>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It’s Your Turn</a:t>
            </a:r>
          </a:p>
        </p:txBody>
      </p:sp>
    </p:spTree>
    <p:extLst>
      <p:ext uri="{BB962C8B-B14F-4D97-AF65-F5344CB8AC3E}">
        <p14:creationId xmlns:p14="http://schemas.microsoft.com/office/powerpoint/2010/main" val="231182990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2864050" y="3292625"/>
            <a:ext cx="11612165" cy="3528393"/>
          </a:xfrm>
        </p:spPr>
        <p:txBody>
          <a:bodyPr/>
          <a:lstStyle/>
          <a:p>
            <a:pPr marL="0" indent="0" algn="ctr">
              <a:spcAft>
                <a:spcPts val="1000"/>
              </a:spcAft>
              <a:buNone/>
            </a:pPr>
            <a:r>
              <a:rPr lang="en-CA" sz="13801" b="1" dirty="0">
                <a:latin typeface="Arial" panose="020B0604020202020204" pitchFamily="34" charset="0"/>
                <a:cs typeface="Arial" panose="020B0604020202020204" pitchFamily="34" charset="0"/>
              </a:rPr>
              <a:t>QUIZ TIME!</a:t>
            </a:r>
            <a:endParaRPr lang="en-CA" sz="9601" b="1" dirty="0">
              <a:latin typeface="Arial" panose="020B0604020202020204" pitchFamily="34" charset="0"/>
              <a:cs typeface="Arial" panose="020B0604020202020204" pitchFamily="34" charset="0"/>
            </a:endParaRPr>
          </a:p>
          <a:p>
            <a:pPr marL="0" indent="0" algn="ctr">
              <a:spcAft>
                <a:spcPts val="1000"/>
              </a:spcAft>
              <a:buNone/>
            </a:pPr>
            <a:r>
              <a:rPr lang="en-CA" sz="9601" b="1" i="1" dirty="0">
                <a:solidFill>
                  <a:srgbClr val="7030A0"/>
                </a:solidFill>
                <a:latin typeface="Arial" panose="020B0604020202020204" pitchFamily="34" charset="0"/>
                <a:cs typeface="Arial" panose="020B0604020202020204" pitchFamily="34" charset="0"/>
              </a:rPr>
              <a:t>Prize at stake</a:t>
            </a:r>
            <a:endParaRPr lang="en-CA" sz="9601" i="1" dirty="0">
              <a:solidFill>
                <a:srgbClr val="7030A0"/>
              </a:solidFill>
              <a:latin typeface="Arial" panose="020B0604020202020204" pitchFamily="34" charset="0"/>
              <a:cs typeface="Arial" panose="020B0604020202020204" pitchFamily="34" charset="0"/>
            </a:endParaRPr>
          </a:p>
        </p:txBody>
      </p:sp>
      <p:sp>
        <p:nvSpPr>
          <p:cNvPr id="8" name="Rectangle 7"/>
          <p:cNvSpPr/>
          <p:nvPr/>
        </p:nvSpPr>
        <p:spPr>
          <a:xfrm>
            <a:off x="8513678" y="4522857"/>
            <a:ext cx="312906" cy="708014"/>
          </a:xfrm>
          <a:prstGeom prst="rect">
            <a:avLst/>
          </a:prstGeom>
        </p:spPr>
        <p:txBody>
          <a:bodyPr wrap="none">
            <a:spAutoFit/>
          </a:bodyPr>
          <a:lstStyle/>
          <a:p>
            <a:r>
              <a:rPr lang="en-CA" sz="4001"/>
              <a:t> </a:t>
            </a:r>
          </a:p>
        </p:txBody>
      </p:sp>
    </p:spTree>
    <p:extLst>
      <p:ext uri="{BB962C8B-B14F-4D97-AF65-F5344CB8AC3E}">
        <p14:creationId xmlns:p14="http://schemas.microsoft.com/office/powerpoint/2010/main" val="225230269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p:cNvSpPr>
            <a:spLocks noGrp="1"/>
          </p:cNvSpPr>
          <p:nvPr>
            <p:ph type="body" idx="1"/>
          </p:nvPr>
        </p:nvSpPr>
        <p:spPr>
          <a:xfrm rot="489287">
            <a:off x="11633739" y="3911593"/>
            <a:ext cx="5112567" cy="1656184"/>
          </a:xfrm>
        </p:spPr>
        <p:txBody>
          <a:bodyPr/>
          <a:lstStyle/>
          <a:p>
            <a:pPr>
              <a:spcAft>
                <a:spcPts val="1000"/>
              </a:spcAft>
            </a:pPr>
            <a:endParaRPr lang="en-CA" sz="2000" dirty="0">
              <a:solidFill>
                <a:srgbClr val="7030A0"/>
              </a:solidFill>
              <a:latin typeface="Arial" panose="020B0604020202020204" pitchFamily="34" charset="0"/>
              <a:cs typeface="Arial" panose="020B0604020202020204" pitchFamily="34" charset="0"/>
            </a:endParaRPr>
          </a:p>
          <a:p>
            <a:pPr>
              <a:spcAft>
                <a:spcPts val="1000"/>
              </a:spcAft>
            </a:pPr>
            <a:r>
              <a:rPr lang="en-CA" sz="5400" dirty="0">
                <a:solidFill>
                  <a:srgbClr val="7030A0"/>
                </a:solidFill>
                <a:latin typeface="Arial" panose="020B0604020202020204" pitchFamily="34" charset="0"/>
                <a:cs typeface="Arial" panose="020B0604020202020204" pitchFamily="34" charset="0"/>
              </a:rPr>
              <a:t>Professional Development</a:t>
            </a:r>
          </a:p>
        </p:txBody>
      </p:sp>
      <p:sp>
        <p:nvSpPr>
          <p:cNvPr id="6" name="Content Placeholder 5"/>
          <p:cNvSpPr>
            <a:spLocks noGrp="1"/>
          </p:cNvSpPr>
          <p:nvPr>
            <p:ph sz="half" idx="2"/>
          </p:nvPr>
        </p:nvSpPr>
        <p:spPr>
          <a:xfrm>
            <a:off x="2935249" y="2219536"/>
            <a:ext cx="11828188" cy="3024335"/>
          </a:xfrm>
        </p:spPr>
        <p:txBody>
          <a:bodyPr/>
          <a:lstStyle/>
          <a:p>
            <a:pPr marL="0" indent="0" algn="ctr">
              <a:buNone/>
            </a:pPr>
            <a:r>
              <a:rPr lang="en-CA" sz="5400" b="1" dirty="0">
                <a:latin typeface="Arial" panose="020B0604020202020204" pitchFamily="34" charset="0"/>
                <a:cs typeface="Arial" panose="020B0604020202020204" pitchFamily="34" charset="0"/>
              </a:rPr>
              <a:t>What CDHA membership benefit most excites you?</a:t>
            </a:r>
            <a:endParaRPr lang="en-CA" sz="5400" dirty="0">
              <a:latin typeface="Arial" panose="020B0604020202020204" pitchFamily="34" charset="0"/>
              <a:cs typeface="Arial" panose="020B0604020202020204" pitchFamily="34" charset="0"/>
            </a:endParaRPr>
          </a:p>
        </p:txBody>
      </p:sp>
      <p:sp>
        <p:nvSpPr>
          <p:cNvPr id="8" name="Content Placeholder 5"/>
          <p:cNvSpPr>
            <a:spLocks noGrp="1"/>
          </p:cNvSpPr>
          <p:nvPr>
            <p:ph type="body" sz="quarter" idx="3"/>
          </p:nvPr>
        </p:nvSpPr>
        <p:spPr>
          <a:xfrm rot="732207">
            <a:off x="2637935" y="5646032"/>
            <a:ext cx="5112567" cy="1656184"/>
          </a:xfrm>
        </p:spPr>
        <p:txBody>
          <a:bodyPr/>
          <a:lstStyle/>
          <a:p>
            <a:pPr>
              <a:spcAft>
                <a:spcPts val="1000"/>
              </a:spcAft>
            </a:pPr>
            <a:endParaRPr lang="en-CA" sz="2000" dirty="0">
              <a:solidFill>
                <a:srgbClr val="7030A0"/>
              </a:solidFill>
              <a:latin typeface="Arial" panose="020B0604020202020204" pitchFamily="34" charset="0"/>
              <a:cs typeface="Arial" panose="020B0604020202020204" pitchFamily="34" charset="0"/>
            </a:endParaRPr>
          </a:p>
          <a:p>
            <a:pPr>
              <a:spcAft>
                <a:spcPts val="1000"/>
              </a:spcAft>
            </a:pPr>
            <a:r>
              <a:rPr lang="en-CA" sz="5400" dirty="0">
                <a:solidFill>
                  <a:srgbClr val="7030A0"/>
                </a:solidFill>
                <a:latin typeface="Arial" panose="020B0604020202020204" pitchFamily="34" charset="0"/>
                <a:cs typeface="Arial" panose="020B0604020202020204" pitchFamily="34" charset="0"/>
              </a:rPr>
              <a:t>Liability Insurance</a:t>
            </a:r>
          </a:p>
        </p:txBody>
      </p:sp>
      <p:sp>
        <p:nvSpPr>
          <p:cNvPr id="9" name="Content Placeholder 5"/>
          <p:cNvSpPr>
            <a:spLocks noGrp="1"/>
          </p:cNvSpPr>
          <p:nvPr>
            <p:ph sz="quarter" idx="4"/>
          </p:nvPr>
        </p:nvSpPr>
        <p:spPr>
          <a:xfrm rot="20768068">
            <a:off x="258051" y="3534254"/>
            <a:ext cx="5112567" cy="1656184"/>
          </a:xfrm>
        </p:spPr>
        <p:txBody>
          <a:bodyPr/>
          <a:lstStyle/>
          <a:p>
            <a:pPr marL="0" indent="0">
              <a:spcAft>
                <a:spcPts val="1000"/>
              </a:spcAft>
            </a:pPr>
            <a:endParaRPr lang="en-CA" sz="2000" b="1" dirty="0">
              <a:solidFill>
                <a:srgbClr val="7030A0"/>
              </a:solidFill>
              <a:latin typeface="Arial" panose="020B0604020202020204" pitchFamily="34" charset="0"/>
              <a:cs typeface="Arial" panose="020B0604020202020204" pitchFamily="34" charset="0"/>
            </a:endParaRPr>
          </a:p>
          <a:p>
            <a:pPr marL="0" indent="0">
              <a:spcAft>
                <a:spcPts val="1000"/>
              </a:spcAft>
              <a:buNone/>
            </a:pPr>
            <a:r>
              <a:rPr lang="en-CA" sz="5400" b="1" dirty="0">
                <a:solidFill>
                  <a:srgbClr val="7030A0"/>
                </a:solidFill>
                <a:latin typeface="Arial" panose="020B0604020202020204" pitchFamily="34" charset="0"/>
                <a:cs typeface="Arial" panose="020B0604020202020204" pitchFamily="34" charset="0"/>
              </a:rPr>
              <a:t>CDHA Perks</a:t>
            </a:r>
            <a:endParaRPr lang="en-CA" sz="5400" dirty="0">
              <a:solidFill>
                <a:srgbClr val="7030A0"/>
              </a:solidFill>
              <a:latin typeface="Arial" panose="020B0604020202020204" pitchFamily="34" charset="0"/>
              <a:cs typeface="Arial" panose="020B0604020202020204" pitchFamily="34" charset="0"/>
            </a:endParaRPr>
          </a:p>
        </p:txBody>
      </p:sp>
      <p:sp>
        <p:nvSpPr>
          <p:cNvPr id="10" name="Content Placeholder 5"/>
          <p:cNvSpPr>
            <a:spLocks noGrp="1"/>
          </p:cNvSpPr>
          <p:nvPr>
            <p:ph sz="quarter" idx="4294967295"/>
          </p:nvPr>
        </p:nvSpPr>
        <p:spPr>
          <a:xfrm rot="524838">
            <a:off x="11722977" y="5689441"/>
            <a:ext cx="5113338" cy="1655762"/>
          </a:xfrm>
          <a:prstGeom prst="rect">
            <a:avLst/>
          </a:prstGeom>
        </p:spPr>
        <p:txBody>
          <a:bodyPr/>
          <a:lstStyle/>
          <a:p>
            <a:pPr marL="0" indent="0">
              <a:spcAft>
                <a:spcPts val="1000"/>
              </a:spcAft>
            </a:pPr>
            <a:endParaRPr lang="en-CA" sz="2000" b="1" dirty="0">
              <a:solidFill>
                <a:srgbClr val="7030A0"/>
              </a:solidFill>
              <a:latin typeface="Arial" panose="020B0604020202020204" pitchFamily="34" charset="0"/>
              <a:cs typeface="Arial" panose="020B0604020202020204" pitchFamily="34" charset="0"/>
            </a:endParaRPr>
          </a:p>
          <a:p>
            <a:pPr marL="0" indent="0">
              <a:spcAft>
                <a:spcPts val="1000"/>
              </a:spcAft>
              <a:buNone/>
            </a:pPr>
            <a:r>
              <a:rPr lang="en-CA" sz="5400" b="1" dirty="0">
                <a:solidFill>
                  <a:srgbClr val="7030A0"/>
                </a:solidFill>
                <a:latin typeface="Arial" panose="020B0604020202020204" pitchFamily="34" charset="0"/>
                <a:cs typeface="Arial" panose="020B0604020202020204" pitchFamily="34" charset="0"/>
              </a:rPr>
              <a:t>Publications</a:t>
            </a:r>
            <a:endParaRPr lang="en-CA" sz="5400" dirty="0">
              <a:solidFill>
                <a:srgbClr val="7030A0"/>
              </a:solidFill>
              <a:latin typeface="Arial" panose="020B0604020202020204" pitchFamily="34" charset="0"/>
              <a:cs typeface="Arial" panose="020B0604020202020204" pitchFamily="34" charset="0"/>
            </a:endParaRPr>
          </a:p>
        </p:txBody>
      </p:sp>
      <p:sp>
        <p:nvSpPr>
          <p:cNvPr id="11" name="Content Placeholder 5"/>
          <p:cNvSpPr>
            <a:spLocks noGrp="1"/>
          </p:cNvSpPr>
          <p:nvPr>
            <p:ph sz="quarter" idx="4294967295"/>
          </p:nvPr>
        </p:nvSpPr>
        <p:spPr>
          <a:xfrm rot="21361949">
            <a:off x="840488" y="7020823"/>
            <a:ext cx="5334000" cy="1654175"/>
          </a:xfrm>
          <a:prstGeom prst="rect">
            <a:avLst/>
          </a:prstGeom>
        </p:spPr>
        <p:txBody>
          <a:bodyPr/>
          <a:lstStyle/>
          <a:p>
            <a:pPr marL="0" indent="0">
              <a:spcAft>
                <a:spcPts val="1000"/>
              </a:spcAft>
            </a:pPr>
            <a:endParaRPr lang="en-CA" sz="2000" b="1" dirty="0">
              <a:solidFill>
                <a:srgbClr val="7030A0"/>
              </a:solidFill>
              <a:latin typeface="Arial" panose="020B0604020202020204" pitchFamily="34" charset="0"/>
              <a:cs typeface="Arial" panose="020B0604020202020204" pitchFamily="34" charset="0"/>
            </a:endParaRPr>
          </a:p>
          <a:p>
            <a:pPr marL="0" indent="0">
              <a:spcAft>
                <a:spcPts val="1000"/>
              </a:spcAft>
              <a:buNone/>
            </a:pPr>
            <a:r>
              <a:rPr lang="en-CA" sz="5400" b="1" dirty="0">
                <a:solidFill>
                  <a:srgbClr val="7030A0"/>
                </a:solidFill>
                <a:latin typeface="Arial" panose="020B0604020202020204" pitchFamily="34" charset="0"/>
                <a:cs typeface="Arial" panose="020B0604020202020204" pitchFamily="34" charset="0"/>
              </a:rPr>
              <a:t>GoodLife Fitness</a:t>
            </a:r>
            <a:endParaRPr lang="en-CA" sz="5400" dirty="0">
              <a:solidFill>
                <a:srgbClr val="7030A0"/>
              </a:solidFill>
              <a:latin typeface="Arial" panose="020B0604020202020204" pitchFamily="34" charset="0"/>
              <a:cs typeface="Arial" panose="020B0604020202020204" pitchFamily="34" charset="0"/>
            </a:endParaRPr>
          </a:p>
        </p:txBody>
      </p:sp>
      <p:sp>
        <p:nvSpPr>
          <p:cNvPr id="12" name="Content Placeholder 5"/>
          <p:cNvSpPr>
            <a:spLocks noGrp="1"/>
          </p:cNvSpPr>
          <p:nvPr>
            <p:ph sz="quarter" idx="4294967295"/>
          </p:nvPr>
        </p:nvSpPr>
        <p:spPr>
          <a:xfrm rot="20910932">
            <a:off x="8135705" y="7409093"/>
            <a:ext cx="5113338" cy="1655763"/>
          </a:xfrm>
          <a:prstGeom prst="rect">
            <a:avLst/>
          </a:prstGeom>
        </p:spPr>
        <p:txBody>
          <a:bodyPr/>
          <a:lstStyle/>
          <a:p>
            <a:pPr marL="0" indent="0">
              <a:spcAft>
                <a:spcPts val="1000"/>
              </a:spcAft>
            </a:pPr>
            <a:endParaRPr lang="en-CA" sz="2000" b="1" dirty="0">
              <a:solidFill>
                <a:srgbClr val="7030A0"/>
              </a:solidFill>
              <a:latin typeface="Arial" panose="020B0604020202020204" pitchFamily="34" charset="0"/>
              <a:cs typeface="Arial" panose="020B0604020202020204" pitchFamily="34" charset="0"/>
            </a:endParaRPr>
          </a:p>
          <a:p>
            <a:pPr marL="0" indent="0">
              <a:spcAft>
                <a:spcPts val="1000"/>
              </a:spcAft>
              <a:buNone/>
            </a:pPr>
            <a:r>
              <a:rPr lang="en-CA" sz="5400" b="1" dirty="0">
                <a:solidFill>
                  <a:srgbClr val="7030A0"/>
                </a:solidFill>
                <a:latin typeface="Arial" panose="020B0604020202020204" pitchFamily="34" charset="0"/>
                <a:cs typeface="Arial" panose="020B0604020202020204" pitchFamily="34" charset="0"/>
              </a:rPr>
              <a:t>Career Centre</a:t>
            </a:r>
            <a:endParaRPr lang="en-CA" sz="5400" dirty="0">
              <a:solidFill>
                <a:srgbClr val="7030A0"/>
              </a:solidFill>
              <a:latin typeface="Arial" panose="020B0604020202020204" pitchFamily="34" charset="0"/>
              <a:cs typeface="Arial" panose="020B0604020202020204" pitchFamily="34" charset="0"/>
            </a:endParaRPr>
          </a:p>
        </p:txBody>
      </p:sp>
      <p:sp>
        <p:nvSpPr>
          <p:cNvPr id="14" name="Content Placeholder 5"/>
          <p:cNvSpPr>
            <a:spLocks noGrp="1"/>
          </p:cNvSpPr>
          <p:nvPr>
            <p:ph sz="quarter" idx="4294967295"/>
          </p:nvPr>
        </p:nvSpPr>
        <p:spPr>
          <a:xfrm>
            <a:off x="12226925" y="7927975"/>
            <a:ext cx="5113338" cy="1657350"/>
          </a:xfrm>
          <a:prstGeom prst="rect">
            <a:avLst/>
          </a:prstGeom>
        </p:spPr>
        <p:txBody>
          <a:bodyPr/>
          <a:lstStyle/>
          <a:p>
            <a:pPr marL="0" indent="0">
              <a:spcAft>
                <a:spcPts val="1000"/>
              </a:spcAft>
            </a:pPr>
            <a:endParaRPr lang="en-CA" sz="2000" b="1" dirty="0">
              <a:latin typeface="Arial" panose="020B0604020202020204" pitchFamily="34" charset="0"/>
              <a:cs typeface="Arial" panose="020B0604020202020204" pitchFamily="34" charset="0"/>
            </a:endParaRPr>
          </a:p>
          <a:p>
            <a:pPr marL="0" indent="0">
              <a:spcAft>
                <a:spcPts val="1000"/>
              </a:spcAft>
              <a:buNone/>
            </a:pPr>
            <a:r>
              <a:rPr lang="en-CA" sz="5400" b="1" dirty="0">
                <a:latin typeface="Arial" panose="020B0604020202020204" pitchFamily="34" charset="0"/>
                <a:cs typeface="Arial" panose="020B0604020202020204" pitchFamily="34" charset="0"/>
              </a:rPr>
              <a:t>… and more!</a:t>
            </a:r>
            <a:endParaRPr lang="en-CA" sz="5400" dirty="0">
              <a:latin typeface="Arial" panose="020B0604020202020204" pitchFamily="34" charset="0"/>
              <a:cs typeface="Arial" panose="020B0604020202020204" pitchFamily="34" charset="0"/>
            </a:endParaRPr>
          </a:p>
        </p:txBody>
      </p:sp>
      <p:sp>
        <p:nvSpPr>
          <p:cNvPr id="13" name="Content Placeholder 5">
            <a:extLst>
              <a:ext uri="{FF2B5EF4-FFF2-40B4-BE49-F238E27FC236}">
                <a16:creationId xmlns:a16="http://schemas.microsoft.com/office/drawing/2014/main" id="{50605E45-7BD8-409C-9060-22D556893310}"/>
              </a:ext>
            </a:extLst>
          </p:cNvPr>
          <p:cNvSpPr txBox="1">
            <a:spLocks/>
          </p:cNvSpPr>
          <p:nvPr/>
        </p:nvSpPr>
        <p:spPr bwMode="auto">
          <a:xfrm rot="21266929">
            <a:off x="5353872" y="6001553"/>
            <a:ext cx="5112567"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1000"/>
              </a:spcAft>
            </a:pPr>
            <a:endParaRPr lang="en-CA" sz="2000" b="1" kern="0" dirty="0">
              <a:solidFill>
                <a:srgbClr val="7030A0"/>
              </a:solidFill>
              <a:latin typeface="Arial" panose="020B0604020202020204" pitchFamily="34" charset="0"/>
              <a:cs typeface="Arial" panose="020B0604020202020204" pitchFamily="34" charset="0"/>
            </a:endParaRPr>
          </a:p>
          <a:p>
            <a:pPr marL="0" indent="0">
              <a:spcAft>
                <a:spcPts val="1000"/>
              </a:spcAft>
            </a:pPr>
            <a:r>
              <a:rPr lang="en-CA" sz="5400" b="1" kern="0" dirty="0">
                <a:solidFill>
                  <a:srgbClr val="7030A0"/>
                </a:solidFill>
                <a:latin typeface="Arial" panose="020B0604020202020204" pitchFamily="34" charset="0"/>
                <a:cs typeface="Arial" panose="020B0604020202020204" pitchFamily="34" charset="0"/>
              </a:rPr>
              <a:t>FREE </a:t>
            </a:r>
            <a:br>
              <a:rPr lang="en-CA" sz="5400" b="1" kern="0" dirty="0">
                <a:solidFill>
                  <a:srgbClr val="7030A0"/>
                </a:solidFill>
                <a:latin typeface="Arial" panose="020B0604020202020204" pitchFamily="34" charset="0"/>
                <a:cs typeface="Arial" panose="020B0604020202020204" pitchFamily="34" charset="0"/>
              </a:rPr>
            </a:br>
            <a:r>
              <a:rPr lang="en-CA" sz="5400" b="1" kern="0" dirty="0">
                <a:solidFill>
                  <a:srgbClr val="7030A0"/>
                </a:solidFill>
                <a:latin typeface="Arial" panose="020B0604020202020204" pitchFamily="34" charset="0"/>
                <a:cs typeface="Arial" panose="020B0604020202020204" pitchFamily="34" charset="0"/>
              </a:rPr>
              <a:t>Webinars</a:t>
            </a:r>
            <a:endParaRPr lang="en-CA" sz="5400" kern="0" dirty="0">
              <a:solidFill>
                <a:srgbClr val="7030A0"/>
              </a:solidFill>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C49B5423-6343-4C8F-8E71-986B6FFB175C}"/>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Quiz Question</a:t>
            </a:r>
          </a:p>
        </p:txBody>
      </p:sp>
      <p:sp>
        <p:nvSpPr>
          <p:cNvPr id="16" name="Content Placeholder 5">
            <a:extLst>
              <a:ext uri="{FF2B5EF4-FFF2-40B4-BE49-F238E27FC236}">
                <a16:creationId xmlns:a16="http://schemas.microsoft.com/office/drawing/2014/main" id="{19FCBED0-E8EF-4696-9E00-6582CD1100E6}"/>
              </a:ext>
            </a:extLst>
          </p:cNvPr>
          <p:cNvSpPr txBox="1">
            <a:spLocks/>
          </p:cNvSpPr>
          <p:nvPr/>
        </p:nvSpPr>
        <p:spPr bwMode="auto">
          <a:xfrm rot="410000">
            <a:off x="5989543" y="3786443"/>
            <a:ext cx="5112567"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1000"/>
              </a:spcAft>
            </a:pPr>
            <a:endParaRPr lang="en-CA" sz="2000" b="1" kern="0" dirty="0">
              <a:solidFill>
                <a:srgbClr val="7030A0"/>
              </a:solidFill>
              <a:latin typeface="Arial" panose="020B0604020202020204" pitchFamily="34" charset="0"/>
              <a:cs typeface="Arial" panose="020B0604020202020204" pitchFamily="34" charset="0"/>
            </a:endParaRPr>
          </a:p>
          <a:p>
            <a:pPr marL="0" indent="0">
              <a:spcAft>
                <a:spcPts val="1000"/>
              </a:spcAft>
            </a:pPr>
            <a:r>
              <a:rPr lang="en-CA" sz="5400" b="1" kern="0" dirty="0">
                <a:solidFill>
                  <a:srgbClr val="7030A0"/>
                </a:solidFill>
                <a:latin typeface="Arial" panose="020B0604020202020204" pitchFamily="34" charset="0"/>
                <a:cs typeface="Arial" panose="020B0604020202020204" pitchFamily="34" charset="0"/>
              </a:rPr>
              <a:t>Leadership Program</a:t>
            </a:r>
            <a:endParaRPr lang="en-CA" sz="5400" kern="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28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p:cTn id="7"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9">
                                            <p:txEl>
                                              <p:pRg st="1" end="1"/>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p:cTn id="17"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8">
                                            <p:txEl>
                                              <p:pRg st="1" end="1"/>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 calcmode="lin" valueType="num">
                                      <p:cBhvr>
                                        <p:cTn id="22"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10">
                                            <p:txEl>
                                              <p:pRg st="1" end="1"/>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 calcmode="lin" valueType="num">
                                      <p:cBhvr>
                                        <p:cTn id="27"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29" dur="500"/>
                                        <p:tgtEl>
                                          <p:spTgt spid="11">
                                            <p:txEl>
                                              <p:pRg st="1" end="1"/>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 calcmode="lin" valueType="num">
                                      <p:cBhvr>
                                        <p:cTn id="32"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33"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34" dur="500"/>
                                        <p:tgtEl>
                                          <p:spTgt spid="12">
                                            <p:txEl>
                                              <p:pRg st="1" end="1"/>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4">
                                            <p:txEl>
                                              <p:pRg st="1" end="1"/>
                                            </p:txEl>
                                          </p:spTgt>
                                        </p:tgtEl>
                                        <p:attrNameLst>
                                          <p:attrName>style.visibility</p:attrName>
                                        </p:attrNameLst>
                                      </p:cBhvr>
                                      <p:to>
                                        <p:strVal val="visible"/>
                                      </p:to>
                                    </p:set>
                                    <p:anim calcmode="lin" valueType="num">
                                      <p:cBhvr>
                                        <p:cTn id="37"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39" dur="500"/>
                                        <p:tgtEl>
                                          <p:spTgt spid="14">
                                            <p:txEl>
                                              <p:pRg st="1" end="1"/>
                                            </p:txEl>
                                          </p:spTgt>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xEl>
                                              <p:pRg st="1" end="1"/>
                                            </p:txEl>
                                          </p:spTgt>
                                        </p:tgtEl>
                                        <p:attrNameLst>
                                          <p:attrName>style.visibility</p:attrName>
                                        </p:attrNameLst>
                                      </p:cBhvr>
                                      <p:to>
                                        <p:strVal val="visible"/>
                                      </p:to>
                                    </p:set>
                                    <p:anim calcmode="lin" valueType="num">
                                      <p:cBhvr>
                                        <p:cTn id="42"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43"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44" dur="500"/>
                                        <p:tgtEl>
                                          <p:spTgt spid="13">
                                            <p:txEl>
                                              <p:pRg st="1" end="1"/>
                                            </p:tx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6">
                                            <p:txEl>
                                              <p:pRg st="1" end="1"/>
                                            </p:txEl>
                                          </p:spTgt>
                                        </p:tgtEl>
                                        <p:attrNameLst>
                                          <p:attrName>style.visibility</p:attrName>
                                        </p:attrNameLst>
                                      </p:cBhvr>
                                      <p:to>
                                        <p:strVal val="visible"/>
                                      </p:to>
                                    </p:set>
                                    <p:anim calcmode="lin" valueType="num">
                                      <p:cBhvr>
                                        <p:cTn id="47"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48" dur="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49"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P spid="9" grpId="0" build="p"/>
      <p:bldP spid="10" grpId="0" build="p"/>
      <p:bldP spid="11" grpId="0" build="p"/>
      <p:bldP spid="12" grpId="0" build="p"/>
      <p:bldP spid="14" grpId="0" build="p"/>
      <p:bldP spid="13" grpId="0" build="p"/>
      <p:bldP spid="16"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8014"/>
          </a:xfrm>
          <a:prstGeom prst="rect">
            <a:avLst/>
          </a:prstGeom>
        </p:spPr>
        <p:txBody>
          <a:bodyPr wrap="none">
            <a:spAutoFit/>
          </a:bodyPr>
          <a:lstStyle/>
          <a:p>
            <a:r>
              <a:rPr lang="en-CA" sz="4001"/>
              <a:t> </a:t>
            </a:r>
          </a:p>
        </p:txBody>
      </p:sp>
      <p:pic>
        <p:nvPicPr>
          <p:cNvPr id="7" name="Picture 6">
            <a:extLst>
              <a:ext uri="{FF2B5EF4-FFF2-40B4-BE49-F238E27FC236}">
                <a16:creationId xmlns:a16="http://schemas.microsoft.com/office/drawing/2014/main" id="{0AF4DB3A-A6A8-42CA-BD50-1F5E5FA511B7}"/>
              </a:ext>
            </a:extLst>
          </p:cNvPr>
          <p:cNvPicPr>
            <a:picLocks noChangeAspect="1"/>
          </p:cNvPicPr>
          <p:nvPr/>
        </p:nvPicPr>
        <p:blipFill rotWithShape="1">
          <a:blip r:embed="rId3"/>
          <a:srcRect t="1639" b="717"/>
          <a:stretch/>
        </p:blipFill>
        <p:spPr>
          <a:xfrm>
            <a:off x="0" y="-163760"/>
            <a:ext cx="17340263" cy="12955061"/>
          </a:xfrm>
          <a:prstGeom prst="rect">
            <a:avLst/>
          </a:prstGeom>
        </p:spPr>
      </p:pic>
    </p:spTree>
    <p:extLst>
      <p:ext uri="{BB962C8B-B14F-4D97-AF65-F5344CB8AC3E}">
        <p14:creationId xmlns:p14="http://schemas.microsoft.com/office/powerpoint/2010/main" val="293890201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sz="half" idx="2"/>
            <p:extLst>
              <p:ext uri="{D42A27DB-BD31-4B8C-83A1-F6EECF244321}">
                <p14:modId xmlns:p14="http://schemas.microsoft.com/office/powerpoint/2010/main" val="996847450"/>
              </p:ext>
            </p:extLst>
          </p:nvPr>
        </p:nvGraphicFramePr>
        <p:xfrm>
          <a:off x="9750251" y="2284873"/>
          <a:ext cx="5544616" cy="6987048"/>
        </p:xfrm>
        <a:graphic>
          <a:graphicData uri="http://schemas.openxmlformats.org/drawingml/2006/table">
            <a:tbl>
              <a:tblPr firstRow="1" bandRow="1">
                <a:tableStyleId>{E8034E78-7F5D-4C2E-B375-FC64B27BC917}</a:tableStyleId>
              </a:tblPr>
              <a:tblGrid>
                <a:gridCol w="3744416">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tblGrid>
              <a:tr h="576064">
                <a:tc>
                  <a:txBody>
                    <a:bodyPr/>
                    <a:lstStyle/>
                    <a:p>
                      <a:r>
                        <a:rPr lang="en-CA" sz="2800" dirty="0">
                          <a:solidFill>
                            <a:srgbClr val="FFFFFF"/>
                          </a:solidFill>
                          <a:latin typeface="Arial" panose="020B0604020202020204" pitchFamily="34" charset="0"/>
                          <a:cs typeface="Arial" panose="020B0604020202020204" pitchFamily="34" charset="0"/>
                        </a:rPr>
                        <a:t>Province/Territory</a:t>
                      </a:r>
                    </a:p>
                  </a:txBody>
                  <a:tcP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CA" sz="2800" dirty="0">
                          <a:solidFill>
                            <a:srgbClr val="FFFFFF"/>
                          </a:solidFill>
                          <a:latin typeface="Arial" panose="020B0604020202020204" pitchFamily="34" charset="0"/>
                          <a:cs typeface="Arial" panose="020B0604020202020204" pitchFamily="34" charset="0"/>
                        </a:rPr>
                        <a:t>Year</a:t>
                      </a:r>
                    </a:p>
                  </a:txBody>
                  <a:tcPr>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34902">
                <a:tc>
                  <a:txBody>
                    <a:bodyPr/>
                    <a:lstStyle/>
                    <a:p>
                      <a:r>
                        <a:rPr lang="en-CA" sz="2400" dirty="0">
                          <a:solidFill>
                            <a:schemeClr val="tx1"/>
                          </a:solidFill>
                          <a:latin typeface="Arial" panose="020B0604020202020204" pitchFamily="34" charset="0"/>
                          <a:cs typeface="Arial" panose="020B0604020202020204" pitchFamily="34" charset="0"/>
                        </a:rPr>
                        <a:t>Ontario</a:t>
                      </a:r>
                    </a:p>
                  </a:txBody>
                  <a:tcPr anchor="ctr">
                    <a:lnL>
                      <a:noFill/>
                    </a:lnL>
                    <a:lnR>
                      <a:noFill/>
                    </a:lnR>
                    <a:lnT w="25400" cmpd="sng">
                      <a:noFill/>
                    </a:lnT>
                    <a:lnB>
                      <a:noFill/>
                    </a:lnB>
                    <a:lnTlToBr w="12700" cmpd="sng">
                      <a:noFill/>
                      <a:prstDash val="solid"/>
                    </a:lnTlToBr>
                    <a:lnBlToTr w="12700" cmpd="sng">
                      <a:noFill/>
                      <a:prstDash val="solid"/>
                    </a:lnBlToTr>
                  </a:tcPr>
                </a:tc>
                <a:tc>
                  <a:txBody>
                    <a:bodyPr/>
                    <a:lstStyle/>
                    <a:p>
                      <a:pPr algn="ctr"/>
                      <a:r>
                        <a:rPr lang="en-CA" sz="2400" dirty="0">
                          <a:solidFill>
                            <a:schemeClr val="tx1"/>
                          </a:solidFill>
                          <a:latin typeface="Arial" panose="020B0604020202020204" pitchFamily="34" charset="0"/>
                          <a:cs typeface="Arial" panose="020B0604020202020204" pitchFamily="34" charset="0"/>
                        </a:rPr>
                        <a:t>1947</a:t>
                      </a:r>
                    </a:p>
                  </a:txBody>
                  <a:tcPr anchor="ctr">
                    <a:lnL>
                      <a:noFill/>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34902">
                <a:tc>
                  <a:txBody>
                    <a:bodyPr/>
                    <a:lstStyle/>
                    <a:p>
                      <a:r>
                        <a:rPr lang="en-CA" sz="2400" dirty="0">
                          <a:solidFill>
                            <a:schemeClr val="tx1"/>
                          </a:solidFill>
                          <a:latin typeface="Arial" panose="020B0604020202020204" pitchFamily="34" charset="0"/>
                          <a:cs typeface="Arial" panose="020B0604020202020204" pitchFamily="34" charset="0"/>
                        </a:rPr>
                        <a:t>Saskatchewan</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2400" dirty="0">
                          <a:solidFill>
                            <a:schemeClr val="tx1"/>
                          </a:solidFill>
                          <a:latin typeface="Arial" panose="020B0604020202020204" pitchFamily="34" charset="0"/>
                          <a:cs typeface="Arial" panose="020B0604020202020204" pitchFamily="34" charset="0"/>
                        </a:rPr>
                        <a:t>1948</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34902">
                <a:tc>
                  <a:txBody>
                    <a:bodyPr/>
                    <a:lstStyle/>
                    <a:p>
                      <a:r>
                        <a:rPr lang="en-CA" sz="2400" dirty="0">
                          <a:solidFill>
                            <a:schemeClr val="tx1"/>
                          </a:solidFill>
                          <a:latin typeface="Arial" panose="020B0604020202020204" pitchFamily="34" charset="0"/>
                          <a:cs typeface="Arial" panose="020B0604020202020204" pitchFamily="34" charset="0"/>
                        </a:rPr>
                        <a:t>Prince</a:t>
                      </a:r>
                      <a:r>
                        <a:rPr lang="en-CA" sz="2400" baseline="0" dirty="0">
                          <a:solidFill>
                            <a:schemeClr val="tx1"/>
                          </a:solidFill>
                          <a:latin typeface="Arial" panose="020B0604020202020204" pitchFamily="34" charset="0"/>
                          <a:cs typeface="Arial" panose="020B0604020202020204" pitchFamily="34" charset="0"/>
                        </a:rPr>
                        <a:t> Edward Island</a:t>
                      </a:r>
                      <a:endParaRPr lang="en-CA" sz="2400" dirty="0">
                        <a:solidFill>
                          <a:schemeClr val="tx1"/>
                        </a:solidFill>
                        <a:latin typeface="Arial" panose="020B0604020202020204" pitchFamily="34" charset="0"/>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2400" dirty="0">
                          <a:solidFill>
                            <a:schemeClr val="tx1"/>
                          </a:solidFill>
                          <a:latin typeface="Arial" panose="020B0604020202020204" pitchFamily="34" charset="0"/>
                          <a:cs typeface="Arial" panose="020B0604020202020204" pitchFamily="34" charset="0"/>
                        </a:rPr>
                        <a:t>1950</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34902">
                <a:tc>
                  <a:txBody>
                    <a:bodyPr/>
                    <a:lstStyle/>
                    <a:p>
                      <a:r>
                        <a:rPr lang="en-CA" sz="2400" dirty="0">
                          <a:solidFill>
                            <a:schemeClr val="tx1"/>
                          </a:solidFill>
                          <a:latin typeface="Arial" panose="020B0604020202020204" pitchFamily="34" charset="0"/>
                          <a:cs typeface="Arial" panose="020B0604020202020204" pitchFamily="34" charset="0"/>
                        </a:rPr>
                        <a:t>Alberta</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2400" dirty="0">
                          <a:solidFill>
                            <a:schemeClr val="tx1"/>
                          </a:solidFill>
                          <a:latin typeface="Arial" panose="020B0604020202020204" pitchFamily="34" charset="0"/>
                          <a:cs typeface="Arial" panose="020B0604020202020204" pitchFamily="34" charset="0"/>
                        </a:rPr>
                        <a:t>1951</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4902">
                <a:tc>
                  <a:txBody>
                    <a:bodyPr/>
                    <a:lstStyle/>
                    <a:p>
                      <a:r>
                        <a:rPr lang="en-CA" sz="2400" dirty="0">
                          <a:solidFill>
                            <a:schemeClr val="tx1"/>
                          </a:solidFill>
                          <a:latin typeface="Arial" panose="020B0604020202020204" pitchFamily="34" charset="0"/>
                          <a:cs typeface="Arial" panose="020B0604020202020204" pitchFamily="34" charset="0"/>
                        </a:rPr>
                        <a:t>British Columbia</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2400" dirty="0">
                          <a:solidFill>
                            <a:schemeClr val="tx1"/>
                          </a:solidFill>
                          <a:latin typeface="Arial" panose="020B0604020202020204" pitchFamily="34" charset="0"/>
                          <a:cs typeface="Arial" panose="020B0604020202020204" pitchFamily="34" charset="0"/>
                        </a:rPr>
                        <a:t>1951</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34902">
                <a:tc>
                  <a:txBody>
                    <a:bodyPr/>
                    <a:lstStyle/>
                    <a:p>
                      <a:r>
                        <a:rPr lang="en-CA" sz="2400" dirty="0">
                          <a:solidFill>
                            <a:schemeClr val="tx1"/>
                          </a:solidFill>
                          <a:latin typeface="Arial" panose="020B0604020202020204" pitchFamily="34" charset="0"/>
                          <a:cs typeface="Arial" panose="020B0604020202020204" pitchFamily="34" charset="0"/>
                        </a:rPr>
                        <a:t>Manitoba</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2400" dirty="0">
                          <a:solidFill>
                            <a:schemeClr val="tx1"/>
                          </a:solidFill>
                          <a:latin typeface="Arial" panose="020B0604020202020204" pitchFamily="34" charset="0"/>
                          <a:cs typeface="Arial" panose="020B0604020202020204" pitchFamily="34" charset="0"/>
                        </a:rPr>
                        <a:t>1952</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34902">
                <a:tc>
                  <a:txBody>
                    <a:bodyPr/>
                    <a:lstStyle/>
                    <a:p>
                      <a:r>
                        <a:rPr lang="en-CA" sz="2400" dirty="0">
                          <a:solidFill>
                            <a:schemeClr val="tx1"/>
                          </a:solidFill>
                          <a:latin typeface="Arial" panose="020B0604020202020204" pitchFamily="34" charset="0"/>
                          <a:cs typeface="Arial" panose="020B0604020202020204" pitchFamily="34" charset="0"/>
                        </a:rPr>
                        <a:t>New</a:t>
                      </a:r>
                      <a:r>
                        <a:rPr lang="en-CA" sz="2400" baseline="0" dirty="0">
                          <a:solidFill>
                            <a:schemeClr val="tx1"/>
                          </a:solidFill>
                          <a:latin typeface="Arial" panose="020B0604020202020204" pitchFamily="34" charset="0"/>
                          <a:cs typeface="Arial" panose="020B0604020202020204" pitchFamily="34" charset="0"/>
                        </a:rPr>
                        <a:t> Brunswick</a:t>
                      </a:r>
                      <a:endParaRPr lang="en-CA" sz="2400" dirty="0">
                        <a:solidFill>
                          <a:schemeClr val="tx1"/>
                        </a:solidFill>
                        <a:latin typeface="Arial" panose="020B0604020202020204" pitchFamily="34" charset="0"/>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2400" dirty="0">
                          <a:solidFill>
                            <a:schemeClr val="tx1"/>
                          </a:solidFill>
                          <a:latin typeface="Arial" panose="020B0604020202020204" pitchFamily="34" charset="0"/>
                          <a:cs typeface="Arial" panose="020B0604020202020204" pitchFamily="34" charset="0"/>
                        </a:rPr>
                        <a:t>1953</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534902">
                <a:tc>
                  <a:txBody>
                    <a:bodyPr/>
                    <a:lstStyle/>
                    <a:p>
                      <a:r>
                        <a:rPr lang="en-CA" sz="2400" dirty="0">
                          <a:solidFill>
                            <a:schemeClr val="tx1"/>
                          </a:solidFill>
                          <a:latin typeface="Arial" panose="020B0604020202020204" pitchFamily="34" charset="0"/>
                          <a:cs typeface="Arial" panose="020B0604020202020204" pitchFamily="34" charset="0"/>
                        </a:rPr>
                        <a:t>Nova Scotia</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2400" dirty="0">
                          <a:solidFill>
                            <a:schemeClr val="tx1"/>
                          </a:solidFill>
                          <a:latin typeface="Arial" panose="020B0604020202020204" pitchFamily="34" charset="0"/>
                          <a:cs typeface="Arial" panose="020B0604020202020204" pitchFamily="34" charset="0"/>
                        </a:rPr>
                        <a:t>1955</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534902">
                <a:tc>
                  <a:txBody>
                    <a:bodyPr/>
                    <a:lstStyle/>
                    <a:p>
                      <a:r>
                        <a:rPr lang="en-CA" sz="2400" dirty="0">
                          <a:solidFill>
                            <a:schemeClr val="tx1"/>
                          </a:solidFill>
                          <a:latin typeface="Arial" panose="020B0604020202020204" pitchFamily="34" charset="0"/>
                          <a:cs typeface="Arial" panose="020B0604020202020204" pitchFamily="34" charset="0"/>
                        </a:rPr>
                        <a:t>Yukon</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2400" dirty="0">
                          <a:solidFill>
                            <a:schemeClr val="tx1"/>
                          </a:solidFill>
                          <a:latin typeface="Arial" panose="020B0604020202020204" pitchFamily="34" charset="0"/>
                          <a:cs typeface="Arial" panose="020B0604020202020204" pitchFamily="34" charset="0"/>
                        </a:rPr>
                        <a:t>1958</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534902">
                <a:tc>
                  <a:txBody>
                    <a:bodyPr/>
                    <a:lstStyle/>
                    <a:p>
                      <a:r>
                        <a:rPr lang="en-CA" sz="2400" dirty="0">
                          <a:solidFill>
                            <a:schemeClr val="tx1"/>
                          </a:solidFill>
                          <a:latin typeface="Arial" panose="020B0604020202020204" pitchFamily="34" charset="0"/>
                          <a:cs typeface="Arial" panose="020B0604020202020204" pitchFamily="34" charset="0"/>
                        </a:rPr>
                        <a:t>Québec</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2400" dirty="0">
                          <a:solidFill>
                            <a:schemeClr val="tx1"/>
                          </a:solidFill>
                          <a:latin typeface="Arial" panose="020B0604020202020204" pitchFamily="34" charset="0"/>
                          <a:cs typeface="Arial" panose="020B0604020202020204" pitchFamily="34" charset="0"/>
                        </a:rPr>
                        <a:t>1962</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534902">
                <a:tc>
                  <a:txBody>
                    <a:bodyPr/>
                    <a:lstStyle/>
                    <a:p>
                      <a:r>
                        <a:rPr lang="en-CA" sz="2400" dirty="0">
                          <a:solidFill>
                            <a:schemeClr val="tx1"/>
                          </a:solidFill>
                          <a:latin typeface="Arial" panose="020B0604020202020204" pitchFamily="34" charset="0"/>
                          <a:cs typeface="Arial" panose="020B0604020202020204" pitchFamily="34" charset="0"/>
                        </a:rPr>
                        <a:t>Northwest Territories</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2400" dirty="0">
                          <a:solidFill>
                            <a:schemeClr val="tx1"/>
                          </a:solidFill>
                          <a:latin typeface="Arial" panose="020B0604020202020204" pitchFamily="34" charset="0"/>
                          <a:cs typeface="Arial" panose="020B0604020202020204" pitchFamily="34" charset="0"/>
                        </a:rPr>
                        <a:t>1967</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527062">
                <a:tc>
                  <a:txBody>
                    <a:bodyPr/>
                    <a:lstStyle/>
                    <a:p>
                      <a:r>
                        <a:rPr lang="en-CA" sz="2400" dirty="0">
                          <a:solidFill>
                            <a:schemeClr val="tx1"/>
                          </a:solidFill>
                          <a:latin typeface="Arial" panose="020B0604020202020204" pitchFamily="34" charset="0"/>
                          <a:cs typeface="Arial" panose="020B0604020202020204" pitchFamily="34" charset="0"/>
                        </a:rPr>
                        <a:t>Newfoundland </a:t>
                      </a:r>
                      <a:r>
                        <a:rPr lang="en-CA" sz="2400" baseline="0" dirty="0">
                          <a:solidFill>
                            <a:schemeClr val="tx1"/>
                          </a:solidFill>
                          <a:latin typeface="Arial" panose="020B0604020202020204" pitchFamily="34" charset="0"/>
                          <a:cs typeface="Arial" panose="020B0604020202020204" pitchFamily="34" charset="0"/>
                        </a:rPr>
                        <a:t>&amp; Labrador</a:t>
                      </a:r>
                      <a:endParaRPr lang="en-CA" sz="2400" dirty="0">
                        <a:solidFill>
                          <a:schemeClr val="tx1"/>
                        </a:solidFill>
                        <a:latin typeface="Arial" panose="020B0604020202020204" pitchFamily="34" charset="0"/>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2400" dirty="0">
                          <a:solidFill>
                            <a:schemeClr val="tx1"/>
                          </a:solidFill>
                          <a:latin typeface="Arial" panose="020B0604020202020204" pitchFamily="34" charset="0"/>
                          <a:cs typeface="Arial" panose="020B0604020202020204" pitchFamily="34" charset="0"/>
                        </a:rPr>
                        <a:t>1968</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bl>
          </a:graphicData>
        </a:graphic>
      </p:graphicFrame>
      <p:pic>
        <p:nvPicPr>
          <p:cNvPr id="10" name="Picture 190"/>
          <p:cNvPicPr>
            <a:picLocks noChangeAspect="1" noChangeArrowheads="1"/>
          </p:cNvPicPr>
          <p:nvPr/>
        </p:nvPicPr>
        <p:blipFill>
          <a:blip r:embed="rId3" cstate="print"/>
          <a:srcRect/>
          <a:stretch>
            <a:fillRect/>
          </a:stretch>
        </p:blipFill>
        <p:spPr bwMode="auto">
          <a:xfrm>
            <a:off x="2703761" y="6652321"/>
            <a:ext cx="3312368" cy="2251610"/>
          </a:xfrm>
          <a:prstGeom prst="rect">
            <a:avLst/>
          </a:prstGeom>
          <a:solidFill>
            <a:srgbClr val="FFFFFF">
              <a:shade val="85000"/>
            </a:srgbClr>
          </a:solidFill>
          <a:ln w="3175" cap="sq">
            <a:solidFill>
              <a:srgbClr val="FFFFFF"/>
            </a:solidFill>
            <a:miter lim="800000"/>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914" y="2284873"/>
            <a:ext cx="5120009" cy="3928396"/>
          </a:xfrm>
          <a:prstGeom prst="rect">
            <a:avLst/>
          </a:prstGeom>
          <a:noFill/>
          <a:ln>
            <a:noFill/>
          </a:ln>
        </p:spPr>
      </p:pic>
      <p:pic>
        <p:nvPicPr>
          <p:cNvPr id="11" name="Picture 8" descr="hygienistPatient"/>
          <p:cNvPicPr>
            <a:picLocks noChangeAspect="1" noChangeArrowheads="1"/>
          </p:cNvPicPr>
          <p:nvPr/>
        </p:nvPicPr>
        <p:blipFill>
          <a:blip r:embed="rId5" cstate="print"/>
          <a:srcRect/>
          <a:stretch>
            <a:fillRect/>
          </a:stretch>
        </p:blipFill>
        <p:spPr bwMode="auto">
          <a:xfrm>
            <a:off x="5741247" y="4876800"/>
            <a:ext cx="2712860" cy="3240360"/>
          </a:xfrm>
          <a:prstGeom prst="rect">
            <a:avLst/>
          </a:prstGeom>
          <a:solidFill>
            <a:srgbClr val="FFFFFF">
              <a:shade val="85000"/>
            </a:srgbClr>
          </a:solidFill>
          <a:ln w="3175" cap="sq">
            <a:solidFill>
              <a:srgbClr val="FFFFFF"/>
            </a:solidFill>
            <a:miter lim="800000"/>
          </a:ln>
          <a:effectLst>
            <a:outerShdw blurRad="50800" dist="38100" dir="2700000" algn="tl" rotWithShape="0">
              <a:prstClr val="black">
                <a:alpha val="40000"/>
              </a:prstClr>
            </a:outerShdw>
          </a:effectLst>
        </p:spPr>
      </p:pic>
      <p:sp>
        <p:nvSpPr>
          <p:cNvPr id="8" name="Title 1">
            <a:extLst>
              <a:ext uri="{FF2B5EF4-FFF2-40B4-BE49-F238E27FC236}">
                <a16:creationId xmlns:a16="http://schemas.microsoft.com/office/drawing/2014/main" id="{5B9A6542-11C6-43B6-9A05-90A5B1A3596C}"/>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History of Dental Hygiene</a:t>
            </a:r>
          </a:p>
        </p:txBody>
      </p:sp>
    </p:spTree>
    <p:extLst>
      <p:ext uri="{BB962C8B-B14F-4D97-AF65-F5344CB8AC3E}">
        <p14:creationId xmlns:p14="http://schemas.microsoft.com/office/powerpoint/2010/main" val="232794205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8014"/>
          </a:xfrm>
          <a:prstGeom prst="rect">
            <a:avLst/>
          </a:prstGeom>
        </p:spPr>
        <p:txBody>
          <a:bodyPr wrap="none">
            <a:spAutoFit/>
          </a:bodyPr>
          <a:lstStyle/>
          <a:p>
            <a:r>
              <a:rPr lang="en-CA" sz="4001" dirty="0"/>
              <a:t> </a:t>
            </a:r>
          </a:p>
        </p:txBody>
      </p:sp>
      <p:sp>
        <p:nvSpPr>
          <p:cNvPr id="12" name="Title 1">
            <a:extLst>
              <a:ext uri="{FF2B5EF4-FFF2-40B4-BE49-F238E27FC236}">
                <a16:creationId xmlns:a16="http://schemas.microsoft.com/office/drawing/2014/main" id="{1F12C90F-3146-4DF8-8CFE-0FAE6F20FE4A}"/>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Board: At Your Service</a:t>
            </a:r>
          </a:p>
        </p:txBody>
      </p:sp>
      <p:pic>
        <p:nvPicPr>
          <p:cNvPr id="2" name="Picture 1" descr="A group of women posing for a photo&#10;&#10;Description automatically generated">
            <a:extLst>
              <a:ext uri="{FF2B5EF4-FFF2-40B4-BE49-F238E27FC236}">
                <a16:creationId xmlns:a16="http://schemas.microsoft.com/office/drawing/2014/main" id="{AD2A1067-6FAC-2E50-8011-229A9B8963C8}"/>
              </a:ext>
            </a:extLst>
          </p:cNvPr>
          <p:cNvPicPr>
            <a:picLocks noChangeAspect="1"/>
          </p:cNvPicPr>
          <p:nvPr/>
        </p:nvPicPr>
        <p:blipFill rotWithShape="1">
          <a:blip r:embed="rId3"/>
          <a:srcRect t="16040" b="9395"/>
          <a:stretch/>
        </p:blipFill>
        <p:spPr>
          <a:xfrm>
            <a:off x="2011278" y="2068488"/>
            <a:ext cx="13004800" cy="727280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1168724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3727D84-E0E3-2357-998A-189541CED9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896" y="2644752"/>
            <a:ext cx="2552459" cy="1800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024252" y="4804992"/>
            <a:ext cx="312906" cy="708014"/>
          </a:xfrm>
          <a:prstGeom prst="rect">
            <a:avLst/>
          </a:prstGeom>
        </p:spPr>
        <p:txBody>
          <a:bodyPr wrap="none">
            <a:spAutoFit/>
          </a:bodyPr>
          <a:lstStyle/>
          <a:p>
            <a:r>
              <a:rPr lang="en-CA" sz="4001" dirty="0"/>
              <a:t> </a:t>
            </a:r>
          </a:p>
        </p:txBody>
      </p:sp>
      <p:sp>
        <p:nvSpPr>
          <p:cNvPr id="12" name="Title 1">
            <a:extLst>
              <a:ext uri="{FF2B5EF4-FFF2-40B4-BE49-F238E27FC236}">
                <a16:creationId xmlns:a16="http://schemas.microsoft.com/office/drawing/2014/main" id="{1F12C90F-3146-4DF8-8CFE-0FAE6F20FE4A}"/>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Staff: At Your Service</a:t>
            </a:r>
          </a:p>
        </p:txBody>
      </p:sp>
      <p:pic>
        <p:nvPicPr>
          <p:cNvPr id="7" name="Picture 6" descr="A person smiling for the camera&#10;&#10;Description automatically generated with medium confidence">
            <a:extLst>
              <a:ext uri="{FF2B5EF4-FFF2-40B4-BE49-F238E27FC236}">
                <a16:creationId xmlns:a16="http://schemas.microsoft.com/office/drawing/2014/main" id="{B33D53F5-FF30-43CD-8F69-230E1D80384A}"/>
              </a:ext>
            </a:extLst>
          </p:cNvPr>
          <p:cNvPicPr>
            <a:picLocks noChangeAspect="1"/>
          </p:cNvPicPr>
          <p:nvPr/>
        </p:nvPicPr>
        <p:blipFill>
          <a:blip r:embed="rId4"/>
          <a:stretch>
            <a:fillRect/>
          </a:stretch>
        </p:blipFill>
        <p:spPr>
          <a:xfrm>
            <a:off x="1925640" y="2644552"/>
            <a:ext cx="2085211" cy="1800000"/>
          </a:xfrm>
          <a:prstGeom prst="rect">
            <a:avLst/>
          </a:prstGeom>
        </p:spPr>
      </p:pic>
      <p:pic>
        <p:nvPicPr>
          <p:cNvPr id="13" name="Picture 12">
            <a:extLst>
              <a:ext uri="{FF2B5EF4-FFF2-40B4-BE49-F238E27FC236}">
                <a16:creationId xmlns:a16="http://schemas.microsoft.com/office/drawing/2014/main" id="{724C08BC-9618-4110-92C5-1BB2EA4BDCD6}"/>
              </a:ext>
            </a:extLst>
          </p:cNvPr>
          <p:cNvPicPr>
            <a:picLocks noChangeAspect="1"/>
          </p:cNvPicPr>
          <p:nvPr/>
        </p:nvPicPr>
        <p:blipFill>
          <a:blip r:embed="rId5"/>
          <a:stretch>
            <a:fillRect/>
          </a:stretch>
        </p:blipFill>
        <p:spPr>
          <a:xfrm>
            <a:off x="12159736" y="6964832"/>
            <a:ext cx="1652459" cy="1800000"/>
          </a:xfrm>
          <a:prstGeom prst="rect">
            <a:avLst/>
          </a:prstGeom>
        </p:spPr>
      </p:pic>
      <p:pic>
        <p:nvPicPr>
          <p:cNvPr id="15" name="Picture 14" descr="A person smiling for the camera&#10;&#10;Description automatically generated with low confidence">
            <a:extLst>
              <a:ext uri="{FF2B5EF4-FFF2-40B4-BE49-F238E27FC236}">
                <a16:creationId xmlns:a16="http://schemas.microsoft.com/office/drawing/2014/main" id="{0525A426-B129-4F63-A08C-34066B36A096}"/>
              </a:ext>
            </a:extLst>
          </p:cNvPr>
          <p:cNvPicPr>
            <a:picLocks noChangeAspect="1"/>
          </p:cNvPicPr>
          <p:nvPr/>
        </p:nvPicPr>
        <p:blipFill>
          <a:blip r:embed="rId6"/>
          <a:stretch>
            <a:fillRect/>
          </a:stretch>
        </p:blipFill>
        <p:spPr>
          <a:xfrm>
            <a:off x="1952680" y="6964832"/>
            <a:ext cx="2552459" cy="1800000"/>
          </a:xfrm>
          <a:prstGeom prst="rect">
            <a:avLst/>
          </a:prstGeom>
        </p:spPr>
      </p:pic>
      <p:pic>
        <p:nvPicPr>
          <p:cNvPr id="17" name="Picture 16" descr="A person smiling for the camera&#10;&#10;Description automatically generated with low confidence">
            <a:extLst>
              <a:ext uri="{FF2B5EF4-FFF2-40B4-BE49-F238E27FC236}">
                <a16:creationId xmlns:a16="http://schemas.microsoft.com/office/drawing/2014/main" id="{EB5C4E0E-748B-45B9-96CF-0D2EDBFB3D21}"/>
              </a:ext>
            </a:extLst>
          </p:cNvPr>
          <p:cNvPicPr>
            <a:picLocks noChangeAspect="1"/>
          </p:cNvPicPr>
          <p:nvPr/>
        </p:nvPicPr>
        <p:blipFill>
          <a:blip r:embed="rId7"/>
          <a:stretch>
            <a:fillRect/>
          </a:stretch>
        </p:blipFill>
        <p:spPr>
          <a:xfrm>
            <a:off x="10560023" y="2644552"/>
            <a:ext cx="1652459" cy="1800000"/>
          </a:xfrm>
          <a:prstGeom prst="rect">
            <a:avLst/>
          </a:prstGeom>
        </p:spPr>
      </p:pic>
      <p:pic>
        <p:nvPicPr>
          <p:cNvPr id="19" name="Picture 18" descr="A person with red hair smiling&#10;&#10;Description automatically generated with medium confidence">
            <a:extLst>
              <a:ext uri="{FF2B5EF4-FFF2-40B4-BE49-F238E27FC236}">
                <a16:creationId xmlns:a16="http://schemas.microsoft.com/office/drawing/2014/main" id="{DFA335BB-7D36-482E-AE60-76E96AFAB0A0}"/>
              </a:ext>
            </a:extLst>
          </p:cNvPr>
          <p:cNvPicPr>
            <a:picLocks noChangeAspect="1"/>
          </p:cNvPicPr>
          <p:nvPr/>
        </p:nvPicPr>
        <p:blipFill>
          <a:blip r:embed="rId8"/>
          <a:stretch>
            <a:fillRect/>
          </a:stretch>
        </p:blipFill>
        <p:spPr>
          <a:xfrm>
            <a:off x="5594923" y="4804992"/>
            <a:ext cx="1652459" cy="1800000"/>
          </a:xfrm>
          <a:prstGeom prst="rect">
            <a:avLst/>
          </a:prstGeom>
        </p:spPr>
      </p:pic>
      <p:pic>
        <p:nvPicPr>
          <p:cNvPr id="21" name="Picture 20" descr="A picture containing person, outdoor&#10;&#10;Description automatically generated">
            <a:extLst>
              <a:ext uri="{FF2B5EF4-FFF2-40B4-BE49-F238E27FC236}">
                <a16:creationId xmlns:a16="http://schemas.microsoft.com/office/drawing/2014/main" id="{BD0386FB-111B-4156-91E7-17ADAF725202}"/>
              </a:ext>
            </a:extLst>
          </p:cNvPr>
          <p:cNvPicPr>
            <a:picLocks noChangeAspect="1"/>
          </p:cNvPicPr>
          <p:nvPr/>
        </p:nvPicPr>
        <p:blipFill>
          <a:blip r:embed="rId9"/>
          <a:stretch>
            <a:fillRect/>
          </a:stretch>
        </p:blipFill>
        <p:spPr>
          <a:xfrm>
            <a:off x="9070145" y="2644552"/>
            <a:ext cx="1652459" cy="1800000"/>
          </a:xfrm>
          <a:prstGeom prst="rect">
            <a:avLst/>
          </a:prstGeom>
        </p:spPr>
      </p:pic>
      <p:pic>
        <p:nvPicPr>
          <p:cNvPr id="23" name="Picture 22" descr="A person in a striped shirt&#10;&#10;Description automatically generated with medium confidence">
            <a:extLst>
              <a:ext uri="{FF2B5EF4-FFF2-40B4-BE49-F238E27FC236}">
                <a16:creationId xmlns:a16="http://schemas.microsoft.com/office/drawing/2014/main" id="{67280070-94C4-4E6F-9B8A-E1BFC535038A}"/>
              </a:ext>
            </a:extLst>
          </p:cNvPr>
          <p:cNvPicPr>
            <a:picLocks noChangeAspect="1"/>
          </p:cNvPicPr>
          <p:nvPr/>
        </p:nvPicPr>
        <p:blipFill>
          <a:blip r:embed="rId10"/>
          <a:stretch>
            <a:fillRect/>
          </a:stretch>
        </p:blipFill>
        <p:spPr>
          <a:xfrm>
            <a:off x="3989611" y="4804992"/>
            <a:ext cx="1652459" cy="1800000"/>
          </a:xfrm>
          <a:prstGeom prst="rect">
            <a:avLst/>
          </a:prstGeom>
        </p:spPr>
      </p:pic>
      <p:pic>
        <p:nvPicPr>
          <p:cNvPr id="25" name="Picture 24" descr="A person with blonde hair&#10;&#10;Description automatically generated with low confidence">
            <a:extLst>
              <a:ext uri="{FF2B5EF4-FFF2-40B4-BE49-F238E27FC236}">
                <a16:creationId xmlns:a16="http://schemas.microsoft.com/office/drawing/2014/main" id="{01BA4305-9DEC-42EA-9883-1E110042AF26}"/>
              </a:ext>
            </a:extLst>
          </p:cNvPr>
          <p:cNvPicPr>
            <a:picLocks noChangeAspect="1"/>
          </p:cNvPicPr>
          <p:nvPr/>
        </p:nvPicPr>
        <p:blipFill>
          <a:blip r:embed="rId11"/>
          <a:stretch>
            <a:fillRect/>
          </a:stretch>
        </p:blipFill>
        <p:spPr>
          <a:xfrm>
            <a:off x="13714416" y="2644552"/>
            <a:ext cx="1652459" cy="1800000"/>
          </a:xfrm>
          <a:prstGeom prst="rect">
            <a:avLst/>
          </a:prstGeom>
        </p:spPr>
      </p:pic>
      <p:pic>
        <p:nvPicPr>
          <p:cNvPr id="27" name="Picture 26">
            <a:extLst>
              <a:ext uri="{FF2B5EF4-FFF2-40B4-BE49-F238E27FC236}">
                <a16:creationId xmlns:a16="http://schemas.microsoft.com/office/drawing/2014/main" id="{8F2E9D1F-B2DD-46A8-953B-FE619B60BBAF}"/>
              </a:ext>
            </a:extLst>
          </p:cNvPr>
          <p:cNvPicPr>
            <a:picLocks noChangeAspect="1"/>
          </p:cNvPicPr>
          <p:nvPr/>
        </p:nvPicPr>
        <p:blipFill>
          <a:blip r:embed="rId12"/>
          <a:stretch>
            <a:fillRect/>
          </a:stretch>
        </p:blipFill>
        <p:spPr>
          <a:xfrm>
            <a:off x="13688826" y="6964832"/>
            <a:ext cx="1652459" cy="1800000"/>
          </a:xfrm>
          <a:prstGeom prst="rect">
            <a:avLst/>
          </a:prstGeom>
        </p:spPr>
      </p:pic>
      <p:pic>
        <p:nvPicPr>
          <p:cNvPr id="29" name="Picture 28">
            <a:extLst>
              <a:ext uri="{FF2B5EF4-FFF2-40B4-BE49-F238E27FC236}">
                <a16:creationId xmlns:a16="http://schemas.microsoft.com/office/drawing/2014/main" id="{E86AE3ED-3A8D-4704-974D-9C040FC797B3}"/>
              </a:ext>
            </a:extLst>
          </p:cNvPr>
          <p:cNvPicPr>
            <a:picLocks noChangeAspect="1"/>
          </p:cNvPicPr>
          <p:nvPr/>
        </p:nvPicPr>
        <p:blipFill>
          <a:blip r:embed="rId13"/>
          <a:stretch>
            <a:fillRect/>
          </a:stretch>
        </p:blipFill>
        <p:spPr>
          <a:xfrm>
            <a:off x="12164021" y="2644552"/>
            <a:ext cx="1652459" cy="1800000"/>
          </a:xfrm>
          <a:prstGeom prst="rect">
            <a:avLst/>
          </a:prstGeom>
        </p:spPr>
      </p:pic>
      <p:pic>
        <p:nvPicPr>
          <p:cNvPr id="33" name="Picture 32">
            <a:extLst>
              <a:ext uri="{FF2B5EF4-FFF2-40B4-BE49-F238E27FC236}">
                <a16:creationId xmlns:a16="http://schemas.microsoft.com/office/drawing/2014/main" id="{C6CE5E94-9B40-4CE7-A57B-56149AFECF37}"/>
              </a:ext>
            </a:extLst>
          </p:cNvPr>
          <p:cNvPicPr>
            <a:picLocks noChangeAspect="1"/>
          </p:cNvPicPr>
          <p:nvPr/>
        </p:nvPicPr>
        <p:blipFill>
          <a:blip r:embed="rId14"/>
          <a:stretch>
            <a:fillRect/>
          </a:stretch>
        </p:blipFill>
        <p:spPr>
          <a:xfrm>
            <a:off x="3981269" y="2644552"/>
            <a:ext cx="1652459" cy="1800000"/>
          </a:xfrm>
          <a:prstGeom prst="rect">
            <a:avLst/>
          </a:prstGeom>
        </p:spPr>
      </p:pic>
      <p:pic>
        <p:nvPicPr>
          <p:cNvPr id="35" name="Picture 34">
            <a:extLst>
              <a:ext uri="{FF2B5EF4-FFF2-40B4-BE49-F238E27FC236}">
                <a16:creationId xmlns:a16="http://schemas.microsoft.com/office/drawing/2014/main" id="{82726168-8E8F-4C9A-AC22-378000324DF2}"/>
              </a:ext>
            </a:extLst>
          </p:cNvPr>
          <p:cNvPicPr>
            <a:picLocks noChangeAspect="1"/>
          </p:cNvPicPr>
          <p:nvPr/>
        </p:nvPicPr>
        <p:blipFill>
          <a:blip r:embed="rId15"/>
          <a:stretch>
            <a:fillRect/>
          </a:stretch>
        </p:blipFill>
        <p:spPr>
          <a:xfrm>
            <a:off x="7246068" y="4804992"/>
            <a:ext cx="1652459" cy="1800000"/>
          </a:xfrm>
          <a:prstGeom prst="rect">
            <a:avLst/>
          </a:prstGeom>
        </p:spPr>
      </p:pic>
      <p:pic>
        <p:nvPicPr>
          <p:cNvPr id="37" name="Picture 36" descr="A person smiling for the camera&#10;&#10;Description automatically generated with low confidence">
            <a:extLst>
              <a:ext uri="{FF2B5EF4-FFF2-40B4-BE49-F238E27FC236}">
                <a16:creationId xmlns:a16="http://schemas.microsoft.com/office/drawing/2014/main" id="{2149EAAF-36B1-4BDD-B634-741802C1F09A}"/>
              </a:ext>
            </a:extLst>
          </p:cNvPr>
          <p:cNvPicPr>
            <a:picLocks noChangeAspect="1"/>
          </p:cNvPicPr>
          <p:nvPr/>
        </p:nvPicPr>
        <p:blipFill>
          <a:blip r:embed="rId16"/>
          <a:stretch>
            <a:fillRect/>
          </a:stretch>
        </p:blipFill>
        <p:spPr>
          <a:xfrm>
            <a:off x="8817859" y="4804992"/>
            <a:ext cx="1652459" cy="1800000"/>
          </a:xfrm>
          <a:prstGeom prst="rect">
            <a:avLst/>
          </a:prstGeom>
        </p:spPr>
      </p:pic>
      <p:pic>
        <p:nvPicPr>
          <p:cNvPr id="39" name="Picture 38">
            <a:extLst>
              <a:ext uri="{FF2B5EF4-FFF2-40B4-BE49-F238E27FC236}">
                <a16:creationId xmlns:a16="http://schemas.microsoft.com/office/drawing/2014/main" id="{873A4CCC-D661-4199-BC56-862E65897690}"/>
              </a:ext>
            </a:extLst>
          </p:cNvPr>
          <p:cNvPicPr>
            <a:picLocks noChangeAspect="1"/>
          </p:cNvPicPr>
          <p:nvPr/>
        </p:nvPicPr>
        <p:blipFill>
          <a:blip r:embed="rId17"/>
          <a:stretch>
            <a:fillRect/>
          </a:stretch>
        </p:blipFill>
        <p:spPr>
          <a:xfrm>
            <a:off x="4505139" y="6964832"/>
            <a:ext cx="1652459" cy="1800000"/>
          </a:xfrm>
          <a:prstGeom prst="rect">
            <a:avLst/>
          </a:prstGeom>
        </p:spPr>
      </p:pic>
      <p:pic>
        <p:nvPicPr>
          <p:cNvPr id="41" name="Picture 40" descr="A picture containing person&#10;&#10;Description automatically generated">
            <a:extLst>
              <a:ext uri="{FF2B5EF4-FFF2-40B4-BE49-F238E27FC236}">
                <a16:creationId xmlns:a16="http://schemas.microsoft.com/office/drawing/2014/main" id="{127C6503-6771-4323-9DA6-960807210DBA}"/>
              </a:ext>
            </a:extLst>
          </p:cNvPr>
          <p:cNvPicPr>
            <a:picLocks noChangeAspect="1"/>
          </p:cNvPicPr>
          <p:nvPr/>
        </p:nvPicPr>
        <p:blipFill>
          <a:blip r:embed="rId18"/>
          <a:stretch>
            <a:fillRect/>
          </a:stretch>
        </p:blipFill>
        <p:spPr>
          <a:xfrm>
            <a:off x="9183152" y="6964832"/>
            <a:ext cx="1652459" cy="1800000"/>
          </a:xfrm>
          <a:prstGeom prst="rect">
            <a:avLst/>
          </a:prstGeom>
        </p:spPr>
      </p:pic>
      <p:pic>
        <p:nvPicPr>
          <p:cNvPr id="43" name="Picture 42">
            <a:extLst>
              <a:ext uri="{FF2B5EF4-FFF2-40B4-BE49-F238E27FC236}">
                <a16:creationId xmlns:a16="http://schemas.microsoft.com/office/drawing/2014/main" id="{77C64422-B0D4-483D-A6AB-2167A7B7C643}"/>
              </a:ext>
            </a:extLst>
          </p:cNvPr>
          <p:cNvPicPr>
            <a:picLocks noChangeAspect="1"/>
          </p:cNvPicPr>
          <p:nvPr/>
        </p:nvPicPr>
        <p:blipFill>
          <a:blip r:embed="rId19"/>
          <a:stretch>
            <a:fillRect/>
          </a:stretch>
        </p:blipFill>
        <p:spPr>
          <a:xfrm>
            <a:off x="7509661" y="2644552"/>
            <a:ext cx="1652459" cy="1800000"/>
          </a:xfrm>
          <a:prstGeom prst="rect">
            <a:avLst/>
          </a:prstGeom>
        </p:spPr>
      </p:pic>
      <p:pic>
        <p:nvPicPr>
          <p:cNvPr id="45" name="Picture 44" descr="A person smiling for the camera&#10;&#10;Description automatically generated with low confidence">
            <a:extLst>
              <a:ext uri="{FF2B5EF4-FFF2-40B4-BE49-F238E27FC236}">
                <a16:creationId xmlns:a16="http://schemas.microsoft.com/office/drawing/2014/main" id="{ABDAE4CD-C810-4B4B-B6C6-76F1FF1DD4D0}"/>
              </a:ext>
            </a:extLst>
          </p:cNvPr>
          <p:cNvPicPr>
            <a:picLocks noChangeAspect="1"/>
          </p:cNvPicPr>
          <p:nvPr/>
        </p:nvPicPr>
        <p:blipFill rotWithShape="1">
          <a:blip r:embed="rId20"/>
          <a:srcRect l="7955" r="11411"/>
          <a:stretch/>
        </p:blipFill>
        <p:spPr>
          <a:xfrm>
            <a:off x="1952680" y="4804992"/>
            <a:ext cx="2058171" cy="1800000"/>
          </a:xfrm>
          <a:prstGeom prst="rect">
            <a:avLst/>
          </a:prstGeom>
        </p:spPr>
      </p:pic>
      <p:pic>
        <p:nvPicPr>
          <p:cNvPr id="47" name="Picture 46" descr="A picture containing person, person&#10;&#10;Description automatically generated">
            <a:extLst>
              <a:ext uri="{FF2B5EF4-FFF2-40B4-BE49-F238E27FC236}">
                <a16:creationId xmlns:a16="http://schemas.microsoft.com/office/drawing/2014/main" id="{800541A6-77D2-4642-8017-864967BE8688}"/>
              </a:ext>
            </a:extLst>
          </p:cNvPr>
          <p:cNvPicPr>
            <a:picLocks noChangeAspect="1"/>
          </p:cNvPicPr>
          <p:nvPr/>
        </p:nvPicPr>
        <p:blipFill>
          <a:blip r:embed="rId21"/>
          <a:stretch>
            <a:fillRect/>
          </a:stretch>
        </p:blipFill>
        <p:spPr>
          <a:xfrm>
            <a:off x="6017916" y="6964832"/>
            <a:ext cx="1652459" cy="1800000"/>
          </a:xfrm>
          <a:prstGeom prst="rect">
            <a:avLst/>
          </a:prstGeom>
        </p:spPr>
      </p:pic>
      <p:pic>
        <p:nvPicPr>
          <p:cNvPr id="49" name="Picture 48" descr="A person smiling for the camera&#10;&#10;Description automatically generated with low confidence">
            <a:extLst>
              <a:ext uri="{FF2B5EF4-FFF2-40B4-BE49-F238E27FC236}">
                <a16:creationId xmlns:a16="http://schemas.microsoft.com/office/drawing/2014/main" id="{361D1FD3-CA06-4EA8-A8F3-9A4024136984}"/>
              </a:ext>
            </a:extLst>
          </p:cNvPr>
          <p:cNvPicPr>
            <a:picLocks noChangeAspect="1"/>
          </p:cNvPicPr>
          <p:nvPr/>
        </p:nvPicPr>
        <p:blipFill>
          <a:blip r:embed="rId22"/>
          <a:stretch>
            <a:fillRect/>
          </a:stretch>
        </p:blipFill>
        <p:spPr>
          <a:xfrm>
            <a:off x="10448966" y="4804992"/>
            <a:ext cx="1652459" cy="1800000"/>
          </a:xfrm>
          <a:prstGeom prst="rect">
            <a:avLst/>
          </a:prstGeom>
        </p:spPr>
      </p:pic>
      <p:pic>
        <p:nvPicPr>
          <p:cNvPr id="51" name="Picture 50" descr="A picture containing person&#10;&#10;Description automatically generated">
            <a:extLst>
              <a:ext uri="{FF2B5EF4-FFF2-40B4-BE49-F238E27FC236}">
                <a16:creationId xmlns:a16="http://schemas.microsoft.com/office/drawing/2014/main" id="{CD380E6E-30A8-44C0-8157-AA17BFE9C5AE}"/>
              </a:ext>
            </a:extLst>
          </p:cNvPr>
          <p:cNvPicPr>
            <a:picLocks noChangeAspect="1"/>
          </p:cNvPicPr>
          <p:nvPr/>
        </p:nvPicPr>
        <p:blipFill>
          <a:blip r:embed="rId23"/>
          <a:stretch>
            <a:fillRect/>
          </a:stretch>
        </p:blipFill>
        <p:spPr>
          <a:xfrm>
            <a:off x="10712242" y="6964832"/>
            <a:ext cx="1652459" cy="1800000"/>
          </a:xfrm>
          <a:prstGeom prst="rect">
            <a:avLst/>
          </a:prstGeom>
        </p:spPr>
      </p:pic>
      <p:pic>
        <p:nvPicPr>
          <p:cNvPr id="55" name="Picture 54">
            <a:extLst>
              <a:ext uri="{FF2B5EF4-FFF2-40B4-BE49-F238E27FC236}">
                <a16:creationId xmlns:a16="http://schemas.microsoft.com/office/drawing/2014/main" id="{EDCA25FF-A5F1-43FF-B2F4-3177632BDFEA}"/>
              </a:ext>
            </a:extLst>
          </p:cNvPr>
          <p:cNvPicPr>
            <a:picLocks noChangeAspect="1"/>
          </p:cNvPicPr>
          <p:nvPr/>
        </p:nvPicPr>
        <p:blipFill>
          <a:blip r:embed="rId24"/>
          <a:stretch>
            <a:fillRect/>
          </a:stretch>
        </p:blipFill>
        <p:spPr>
          <a:xfrm>
            <a:off x="7612289" y="6964832"/>
            <a:ext cx="1652459" cy="1800000"/>
          </a:xfrm>
          <a:prstGeom prst="rect">
            <a:avLst/>
          </a:prstGeom>
        </p:spPr>
      </p:pic>
      <p:pic>
        <p:nvPicPr>
          <p:cNvPr id="3" name="Picture 2" descr="A person smiling for the camera&#10;&#10;Description automatically generated with medium confidence">
            <a:extLst>
              <a:ext uri="{FF2B5EF4-FFF2-40B4-BE49-F238E27FC236}">
                <a16:creationId xmlns:a16="http://schemas.microsoft.com/office/drawing/2014/main" id="{C35BA07F-23C1-4850-800F-CF69C76E55B8}"/>
              </a:ext>
            </a:extLst>
          </p:cNvPr>
          <p:cNvPicPr>
            <a:picLocks noChangeAspect="1"/>
          </p:cNvPicPr>
          <p:nvPr/>
        </p:nvPicPr>
        <p:blipFill>
          <a:blip r:embed="rId25"/>
          <a:stretch>
            <a:fillRect/>
          </a:stretch>
        </p:blipFill>
        <p:spPr>
          <a:xfrm>
            <a:off x="12076091" y="4804992"/>
            <a:ext cx="1652459" cy="1800000"/>
          </a:xfrm>
          <a:prstGeom prst="rect">
            <a:avLst/>
          </a:prstGeom>
        </p:spPr>
      </p:pic>
      <p:pic>
        <p:nvPicPr>
          <p:cNvPr id="2" name="Picture 2">
            <a:extLst>
              <a:ext uri="{FF2B5EF4-FFF2-40B4-BE49-F238E27FC236}">
                <a16:creationId xmlns:a16="http://schemas.microsoft.com/office/drawing/2014/main" id="{FAEA5D0F-3A94-4412-17AA-3A45F60711E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3642395" y="4804992"/>
            <a:ext cx="1652459" cy="180000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65221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61219" y="3022359"/>
            <a:ext cx="10575804" cy="3000995"/>
          </a:xfrm>
        </p:spPr>
        <p:txBody>
          <a:bodyPr/>
          <a:lstStyle/>
          <a:p>
            <a:pPr marL="1314000" indent="-856800">
              <a:spcAft>
                <a:spcPts val="20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National Organizations</a:t>
            </a:r>
          </a:p>
          <a:p>
            <a:pPr marL="1314000" indent="-856800">
              <a:spcBef>
                <a:spcPts val="1000"/>
              </a:spcBef>
              <a:spcAft>
                <a:spcPts val="20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Provincial Regulatory Authorities</a:t>
            </a:r>
          </a:p>
          <a:p>
            <a:pPr marL="1314000" indent="-856800">
              <a:spcBef>
                <a:spcPts val="1000"/>
              </a:spcBef>
              <a:spcAft>
                <a:spcPts val="20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Professional Associations</a:t>
            </a:r>
          </a:p>
          <a:p>
            <a:pPr marL="1314000" indent="-856800">
              <a:spcBef>
                <a:spcPts val="1000"/>
              </a:spcBef>
              <a:spcAft>
                <a:spcPts val="20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Provincial Organizations</a:t>
            </a:r>
          </a:p>
        </p:txBody>
      </p:sp>
      <p:sp>
        <p:nvSpPr>
          <p:cNvPr id="8" name="Rectangle 7"/>
          <p:cNvSpPr/>
          <p:nvPr/>
        </p:nvSpPr>
        <p:spPr>
          <a:xfrm>
            <a:off x="8513678" y="4522857"/>
            <a:ext cx="312906" cy="708014"/>
          </a:xfrm>
          <a:prstGeom prst="rect">
            <a:avLst/>
          </a:prstGeom>
        </p:spPr>
        <p:txBody>
          <a:bodyPr wrap="none">
            <a:spAutoFit/>
          </a:bodyPr>
          <a:lstStyle/>
          <a:p>
            <a:r>
              <a:rPr lang="en-CA" sz="4001" dirty="0"/>
              <a:t> </a:t>
            </a:r>
          </a:p>
        </p:txBody>
      </p:sp>
      <p:sp>
        <p:nvSpPr>
          <p:cNvPr id="9" name="Title 1">
            <a:extLst>
              <a:ext uri="{FF2B5EF4-FFF2-40B4-BE49-F238E27FC236}">
                <a16:creationId xmlns:a16="http://schemas.microsoft.com/office/drawing/2014/main" id="{68E39DBA-4334-4795-8EE5-0E3604661C7E}"/>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Dental Hygiene Organizations</a:t>
            </a:r>
          </a:p>
        </p:txBody>
      </p:sp>
      <p:pic>
        <p:nvPicPr>
          <p:cNvPr id="4" name="Picture 3" descr="Icon&#10;&#10;Description automatically generated">
            <a:extLst>
              <a:ext uri="{FF2B5EF4-FFF2-40B4-BE49-F238E27FC236}">
                <a16:creationId xmlns:a16="http://schemas.microsoft.com/office/drawing/2014/main" id="{52F81D9D-1B46-4E97-8BE3-B8AC86B851BE}"/>
              </a:ext>
            </a:extLst>
          </p:cNvPr>
          <p:cNvPicPr>
            <a:picLocks noChangeAspect="1"/>
          </p:cNvPicPr>
          <p:nvPr/>
        </p:nvPicPr>
        <p:blipFill>
          <a:blip r:embed="rId3"/>
          <a:stretch>
            <a:fillRect/>
          </a:stretch>
        </p:blipFill>
        <p:spPr>
          <a:xfrm>
            <a:off x="10788264" y="2428528"/>
            <a:ext cx="6551999" cy="6526551"/>
          </a:xfrm>
          <a:prstGeom prst="rect">
            <a:avLst/>
          </a:prstGeom>
        </p:spPr>
      </p:pic>
    </p:spTree>
    <p:extLst>
      <p:ext uri="{BB962C8B-B14F-4D97-AF65-F5344CB8AC3E}">
        <p14:creationId xmlns:p14="http://schemas.microsoft.com/office/powerpoint/2010/main" val="3427350086"/>
      </p:ext>
    </p:extLst>
  </p:cSld>
  <p:clrMapOvr>
    <a:masterClrMapping/>
  </p:clrMapOvr>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6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C46C2B40-D5DC-4FE2-B8A4-70FD0013B4E2}"/>
    </a:ext>
  </a:extLst>
</a:theme>
</file>

<file path=ppt/theme/theme11.xml><?xml version="1.0" encoding="utf-8"?>
<a:theme xmlns:a="http://schemas.openxmlformats.org/drawingml/2006/main" name="7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EE4858C0-2169-4FE2-9D01-8F0FBFB1B28D}"/>
    </a:ext>
  </a:extLst>
</a:theme>
</file>

<file path=ppt/theme/theme12.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5641E1EB-9412-480A-91E4-36B667659B0D}"/>
    </a:ext>
  </a:extLst>
</a:theme>
</file>

<file path=ppt/theme/theme8.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8FA461CB-4EA1-4D64-9725-3E757895B649}"/>
    </a:ext>
  </a:extLst>
</a:theme>
</file>

<file path=ppt/theme/theme9.xml><?xml version="1.0" encoding="utf-8"?>
<a:theme xmlns:a="http://schemas.openxmlformats.org/drawingml/2006/main" name="5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FF395785-8790-40CB-94FF-124BA3E0CDCD}"/>
    </a:ext>
  </a:extLst>
</a:theme>
</file>

<file path=docProps/app.xml><?xml version="1.0" encoding="utf-8"?>
<Properties xmlns="http://schemas.openxmlformats.org/officeDocument/2006/extended-properties" xmlns:vt="http://schemas.openxmlformats.org/officeDocument/2006/docPropsVTypes">
  <TotalTime>14737</TotalTime>
  <Pages>0</Pages>
  <Words>3413</Words>
  <Characters>0</Characters>
  <Application>Microsoft Office PowerPoint</Application>
  <PresentationFormat>Custom</PresentationFormat>
  <Lines>0</Lines>
  <Paragraphs>435</Paragraphs>
  <Slides>52</Slides>
  <Notes>52</Notes>
  <HiddenSlides>0</HiddenSlides>
  <MMClips>4</MMClips>
  <ScaleCrop>false</ScaleCrop>
  <HeadingPairs>
    <vt:vector size="6" baseType="variant">
      <vt:variant>
        <vt:lpstr>Fonts Used</vt:lpstr>
      </vt:variant>
      <vt:variant>
        <vt:i4>13</vt:i4>
      </vt:variant>
      <vt:variant>
        <vt:lpstr>Theme</vt:lpstr>
      </vt:variant>
      <vt:variant>
        <vt:i4>15</vt:i4>
      </vt:variant>
      <vt:variant>
        <vt:lpstr>Slide Titles</vt:lpstr>
      </vt:variant>
      <vt:variant>
        <vt:i4>52</vt:i4>
      </vt:variant>
    </vt:vector>
  </HeadingPairs>
  <TitlesOfParts>
    <vt:vector size="80" baseType="lpstr">
      <vt:lpstr>Arial</vt:lpstr>
      <vt:lpstr>Calibri</vt:lpstr>
      <vt:lpstr>Calibri Light</vt:lpstr>
      <vt:lpstr>Colgate Ready</vt:lpstr>
      <vt:lpstr>ColgateReady Light</vt:lpstr>
      <vt:lpstr>Helvetica Neue</vt:lpstr>
      <vt:lpstr>Helvetica Neue Light</vt:lpstr>
      <vt:lpstr>Montserrat SemiBold</vt:lpstr>
      <vt:lpstr>Noto Sans Symbols</vt:lpstr>
      <vt:lpstr>Palatino</vt:lpstr>
      <vt:lpstr>Proxima Nova</vt:lpstr>
      <vt:lpstr>Questrial</vt:lpstr>
      <vt:lpstr>YouTube Noto</vt:lpstr>
      <vt:lpstr>Custom Design</vt:lpstr>
      <vt:lpstr>Title Slide</vt:lpstr>
      <vt:lpstr>1_Custom Design</vt:lpstr>
      <vt:lpstr>2_Custom Design</vt:lpstr>
      <vt:lpstr>Office Theme</vt:lpstr>
      <vt:lpstr>1_Office Theme</vt:lpstr>
      <vt:lpstr>3_Custom Design</vt:lpstr>
      <vt:lpstr>4_Custom Design</vt:lpstr>
      <vt:lpstr>5_Custom Design</vt:lpstr>
      <vt:lpstr>6_Custom Design</vt:lpstr>
      <vt:lpstr>7_Custom Design</vt:lpstr>
      <vt:lpstr>9_Custom Design</vt:lpstr>
      <vt:lpstr>Simple Light</vt:lpstr>
      <vt:lpstr>3_Office Theme</vt:lpstr>
      <vt:lpstr>4_Office Theme</vt:lpstr>
      <vt:lpstr>PowerPoint Presentation</vt:lpstr>
      <vt:lpstr>It’s FREE!</vt:lpstr>
      <vt:lpstr>PowerPoint Presentation</vt:lpstr>
      <vt:lpstr>CDHA’s 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Graduated Student Membership</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Dental attendance in children?</dc:title>
  <dc:creator>Harris, Rebecca</dc:creator>
  <cp:lastModifiedBy>Sarah Dokken</cp:lastModifiedBy>
  <cp:revision>560</cp:revision>
  <cp:lastPrinted>2019-09-06T20:02:58Z</cp:lastPrinted>
  <dcterms:modified xsi:type="dcterms:W3CDTF">2023-02-02T15:34:15Z</dcterms:modified>
</cp:coreProperties>
</file>